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31"/>
  </p:notesMasterIdLst>
  <p:sldIdLst>
    <p:sldId id="256" r:id="rId5"/>
    <p:sldId id="269" r:id="rId6"/>
    <p:sldId id="271" r:id="rId7"/>
    <p:sldId id="270" r:id="rId8"/>
    <p:sldId id="274" r:id="rId9"/>
    <p:sldId id="275" r:id="rId10"/>
    <p:sldId id="276" r:id="rId11"/>
    <p:sldId id="301" r:id="rId12"/>
    <p:sldId id="278" r:id="rId13"/>
    <p:sldId id="279" r:id="rId14"/>
    <p:sldId id="272" r:id="rId15"/>
    <p:sldId id="282" r:id="rId16"/>
    <p:sldId id="285" r:id="rId17"/>
    <p:sldId id="298" r:id="rId18"/>
    <p:sldId id="299" r:id="rId19"/>
    <p:sldId id="284" r:id="rId20"/>
    <p:sldId id="293" r:id="rId21"/>
    <p:sldId id="294" r:id="rId22"/>
    <p:sldId id="287" r:id="rId23"/>
    <p:sldId id="297" r:id="rId24"/>
    <p:sldId id="289" r:id="rId25"/>
    <p:sldId id="290" r:id="rId26"/>
    <p:sldId id="291" r:id="rId27"/>
    <p:sldId id="300" r:id="rId28"/>
    <p:sldId id="292" r:id="rId29"/>
    <p:sldId id="30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0DB085CC-2B09-459C-AEF8-D2907C0C273F}">
          <p14:sldIdLst>
            <p14:sldId id="256"/>
          </p14:sldIdLst>
        </p14:section>
        <p14:section name="1장" id="{1A706F25-C822-4FDC-A604-4B1AE7368231}">
          <p14:sldIdLst>
            <p14:sldId id="269"/>
            <p14:sldId id="271"/>
            <p14:sldId id="270"/>
            <p14:sldId id="274"/>
            <p14:sldId id="275"/>
            <p14:sldId id="276"/>
            <p14:sldId id="301"/>
            <p14:sldId id="278"/>
            <p14:sldId id="279"/>
            <p14:sldId id="272"/>
            <p14:sldId id="282"/>
            <p14:sldId id="285"/>
            <p14:sldId id="298"/>
            <p14:sldId id="299"/>
            <p14:sldId id="284"/>
            <p14:sldId id="293"/>
            <p14:sldId id="294"/>
            <p14:sldId id="287"/>
            <p14:sldId id="297"/>
            <p14:sldId id="289"/>
            <p14:sldId id="290"/>
            <p14:sldId id="291"/>
            <p14:sldId id="300"/>
            <p14:sldId id="292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C75A"/>
    <a:srgbClr val="FAE100"/>
    <a:srgbClr val="EDCDB5"/>
    <a:srgbClr val="D18247"/>
    <a:srgbClr val="E7B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6353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112B8-E522-4C61-BE60-0A0E70058089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0BE18-39CC-437B-AEB9-3FEA0E67E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17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0BE18-39CC-437B-AEB9-3FEA0E67E4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065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44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34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5115FE-EB61-02DC-69A2-E3A4E11B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5242AF-1291-1509-689A-AF7C84EB3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7F022-2851-360A-97F1-22322FEE1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92514-E08E-430E-A431-E21847EBA660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F1040-4971-7F7B-5F16-A845EE5AB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65FDE-C640-D528-BFA2-C568D680E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6013-FA12-443A-8CE8-F5FB6A8909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03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음료, 과일, 칵테일, 클래식 칵테일이(가) 표시된 사진&#10;&#10;자동 생성된 설명">
            <a:extLst>
              <a:ext uri="{FF2B5EF4-FFF2-40B4-BE49-F238E27FC236}">
                <a16:creationId xmlns:a16="http://schemas.microsoft.com/office/drawing/2014/main" id="{17DEAF89-7D9B-C77F-FACC-1B3FC68AF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" t="-1" b="2171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E38144-61FA-4245-5003-5EA15959A2CA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D5BAFB-1E67-0B60-BD45-ACF0A90D0515}"/>
              </a:ext>
            </a:extLst>
          </p:cNvPr>
          <p:cNvGrpSpPr/>
          <p:nvPr/>
        </p:nvGrpSpPr>
        <p:grpSpPr>
          <a:xfrm>
            <a:off x="9139206" y="5837352"/>
            <a:ext cx="2819790" cy="779157"/>
            <a:chOff x="7396087" y="4274667"/>
            <a:chExt cx="2819790" cy="7791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DE9757-3387-C057-5AC3-B34A6DF8CCBE}"/>
                </a:ext>
              </a:extLst>
            </p:cNvPr>
            <p:cNvSpPr txBox="1"/>
            <p:nvPr/>
          </p:nvSpPr>
          <p:spPr>
            <a:xfrm>
              <a:off x="7396087" y="4274667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팀장 </a:t>
              </a:r>
              <a:r>
                <a:rPr lang="en-US" altLang="ko-KR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: </a:t>
              </a:r>
              <a:endPara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49050C-65BA-AE79-4C30-BD1238A195DE}"/>
                </a:ext>
              </a:extLst>
            </p:cNvPr>
            <p:cNvSpPr txBox="1"/>
            <p:nvPr/>
          </p:nvSpPr>
          <p:spPr>
            <a:xfrm>
              <a:off x="7396087" y="4684492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팀원 </a:t>
              </a:r>
              <a:r>
                <a:rPr lang="en-US" altLang="ko-KR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: </a:t>
              </a:r>
              <a:endPara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9C420F-2E73-C514-760A-7CCF46246A6A}"/>
                </a:ext>
              </a:extLst>
            </p:cNvPr>
            <p:cNvSpPr txBox="1"/>
            <p:nvPr/>
          </p:nvSpPr>
          <p:spPr>
            <a:xfrm>
              <a:off x="8024251" y="4274667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김군순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4730F5-A5F0-6E18-778A-D7C11AFF484E}"/>
                </a:ext>
              </a:extLst>
            </p:cNvPr>
            <p:cNvSpPr txBox="1"/>
            <p:nvPr/>
          </p:nvSpPr>
          <p:spPr>
            <a:xfrm>
              <a:off x="8024251" y="4684492"/>
              <a:ext cx="219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이대섭</a:t>
              </a:r>
              <a:r>
                <a:rPr lang="en-US" altLang="ko-KR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김한주</a:t>
              </a:r>
              <a:r>
                <a:rPr lang="en-US" altLang="ko-KR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ko-KR" altLang="en-US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C8752A-FE31-BCF1-BD09-AE36BF59F989}"/>
              </a:ext>
            </a:extLst>
          </p:cNvPr>
          <p:cNvSpPr/>
          <p:nvPr/>
        </p:nvSpPr>
        <p:spPr>
          <a:xfrm>
            <a:off x="-877092" y="2152426"/>
            <a:ext cx="5720475" cy="461665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칵테일 레시피 맞춤 추천 및 커뮤니티 서비스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12704-2EE9-C4D3-0979-1F77E28F2176}"/>
              </a:ext>
            </a:extLst>
          </p:cNvPr>
          <p:cNvSpPr txBox="1"/>
          <p:nvPr/>
        </p:nvSpPr>
        <p:spPr>
          <a:xfrm>
            <a:off x="833784" y="2817841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화면설계서</a:t>
            </a:r>
          </a:p>
        </p:txBody>
      </p:sp>
      <p:pic>
        <p:nvPicPr>
          <p:cNvPr id="12" name="그림 11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FA67FA01-EADA-9A7E-2DCF-A4A36915A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4" y="1068803"/>
            <a:ext cx="2445348" cy="9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6319B64E-98DE-7102-D8E5-FB144B59B7C2}"/>
              </a:ext>
            </a:extLst>
          </p:cNvPr>
          <p:cNvSpPr/>
          <p:nvPr/>
        </p:nvSpPr>
        <p:spPr>
          <a:xfrm>
            <a:off x="6736359" y="2768314"/>
            <a:ext cx="1388520" cy="341873"/>
          </a:xfrm>
          <a:prstGeom prst="rect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625675" y="265442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플로우 차트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(</a:t>
            </a:r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커뮤니티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)</a:t>
            </a:r>
            <a:endParaRPr lang="ko-KR" altLang="en-US" sz="32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984173" y="857523"/>
            <a:ext cx="5228146" cy="11965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92BAF77-8C71-160D-06A6-88B23BB8C236}"/>
              </a:ext>
            </a:extLst>
          </p:cNvPr>
          <p:cNvSpPr/>
          <p:nvPr/>
        </p:nvSpPr>
        <p:spPr>
          <a:xfrm>
            <a:off x="5204228" y="1080366"/>
            <a:ext cx="1311408" cy="415290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커뮤니티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91365FB-2E3B-B22C-2A23-BA9B6FDB8FE8}"/>
              </a:ext>
            </a:extLst>
          </p:cNvPr>
          <p:cNvCxnSpPr>
            <a:cxnSpLocks/>
            <a:stCxn id="2" idx="2"/>
            <a:endCxn id="1030" idx="0"/>
          </p:cNvCxnSpPr>
          <p:nvPr/>
        </p:nvCxnSpPr>
        <p:spPr>
          <a:xfrm flipH="1">
            <a:off x="5856963" y="1495656"/>
            <a:ext cx="2969" cy="291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ECDD8-7D3B-4BA6-1094-53DB571CA8B6}"/>
              </a:ext>
            </a:extLst>
          </p:cNvPr>
          <p:cNvSpPr/>
          <p:nvPr/>
        </p:nvSpPr>
        <p:spPr>
          <a:xfrm>
            <a:off x="6734589" y="4443373"/>
            <a:ext cx="1390290" cy="341873"/>
          </a:xfrm>
          <a:prstGeom prst="rect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등록 성공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6815F13-6E47-3006-8C2D-6ABF12545E57}"/>
              </a:ext>
            </a:extLst>
          </p:cNvPr>
          <p:cNvSpPr/>
          <p:nvPr/>
        </p:nvSpPr>
        <p:spPr>
          <a:xfrm>
            <a:off x="6635689" y="5120879"/>
            <a:ext cx="1578635" cy="36920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게시판 목록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97BBD67-99E2-D02E-4B99-1F21344E4D62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7425007" y="4785246"/>
            <a:ext cx="4727" cy="335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136887-4224-1C48-839B-49173E845DA3}"/>
              </a:ext>
            </a:extLst>
          </p:cNvPr>
          <p:cNvSpPr/>
          <p:nvPr/>
        </p:nvSpPr>
        <p:spPr>
          <a:xfrm>
            <a:off x="6736359" y="2767164"/>
            <a:ext cx="1390290" cy="132666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제목</a:t>
            </a:r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닉네임</a:t>
            </a:r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내용</a:t>
            </a:r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첨부파일</a:t>
            </a:r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D8E3A4C-6ECD-0CC8-F962-CFBFB5D7EC57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 flipH="1">
            <a:off x="7429734" y="4093828"/>
            <a:ext cx="1770" cy="349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2B15FD-3C2A-56FC-C53B-D2725BC558D3}"/>
              </a:ext>
            </a:extLst>
          </p:cNvPr>
          <p:cNvSpPr/>
          <p:nvPr/>
        </p:nvSpPr>
        <p:spPr>
          <a:xfrm>
            <a:off x="3680377" y="2768314"/>
            <a:ext cx="1388520" cy="341873"/>
          </a:xfrm>
          <a:prstGeom prst="rect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조회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B1B37F-A01C-035B-E42C-CEBF7CF568A4}"/>
              </a:ext>
            </a:extLst>
          </p:cNvPr>
          <p:cNvSpPr/>
          <p:nvPr/>
        </p:nvSpPr>
        <p:spPr>
          <a:xfrm>
            <a:off x="2513862" y="3492387"/>
            <a:ext cx="1388518" cy="341873"/>
          </a:xfrm>
          <a:prstGeom prst="rect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해당 게시글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BF0B4A-00A9-1A05-AD35-1BD9E3EF7BF0}"/>
              </a:ext>
            </a:extLst>
          </p:cNvPr>
          <p:cNvSpPr/>
          <p:nvPr/>
        </p:nvSpPr>
        <p:spPr>
          <a:xfrm>
            <a:off x="2513862" y="4130566"/>
            <a:ext cx="1388518" cy="341873"/>
          </a:xfrm>
          <a:prstGeom prst="rect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</a:t>
            </a:r>
            <a:r>
              <a: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12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추천수</a:t>
            </a:r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UP</a:t>
            </a:r>
            <a:endParaRPr lang="ko-KR" altLang="en-US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321050-2E43-8BB4-E3F1-06B920A31D8C}"/>
              </a:ext>
            </a:extLst>
          </p:cNvPr>
          <p:cNvSpPr/>
          <p:nvPr/>
        </p:nvSpPr>
        <p:spPr>
          <a:xfrm>
            <a:off x="2513862" y="4854639"/>
            <a:ext cx="1388518" cy="341873"/>
          </a:xfrm>
          <a:prstGeom prst="rect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작성 성공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FCCBEC-15CC-EEF4-021A-227444A405F3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08121" y="4472439"/>
            <a:ext cx="0" cy="382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948E15E6-9C0B-FDF1-6A62-4A189A1BD809}"/>
              </a:ext>
            </a:extLst>
          </p:cNvPr>
          <p:cNvSpPr/>
          <p:nvPr/>
        </p:nvSpPr>
        <p:spPr>
          <a:xfrm>
            <a:off x="5011123" y="1787372"/>
            <a:ext cx="1691680" cy="535306"/>
          </a:xfrm>
          <a:prstGeom prst="flowChartDecision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게시판 목록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BC63F43-F5BF-CCF8-171B-DF80A54B7AFF}"/>
              </a:ext>
            </a:extLst>
          </p:cNvPr>
          <p:cNvCxnSpPr>
            <a:stCxn id="1030" idx="2"/>
            <a:endCxn id="3" idx="0"/>
          </p:cNvCxnSpPr>
          <p:nvPr/>
        </p:nvCxnSpPr>
        <p:spPr>
          <a:xfrm rot="5400000">
            <a:off x="4892982" y="1804333"/>
            <a:ext cx="445636" cy="1482326"/>
          </a:xfrm>
          <a:prstGeom prst="bentConnector3">
            <a:avLst>
              <a:gd name="adj1" fmla="val 3305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6352CE7-1AA5-33C8-6246-286F94FA274A}"/>
              </a:ext>
            </a:extLst>
          </p:cNvPr>
          <p:cNvCxnSpPr>
            <a:stCxn id="1030" idx="2"/>
            <a:endCxn id="18" idx="0"/>
          </p:cNvCxnSpPr>
          <p:nvPr/>
        </p:nvCxnSpPr>
        <p:spPr>
          <a:xfrm rot="16200000" flipH="1">
            <a:off x="6421990" y="1757650"/>
            <a:ext cx="444486" cy="1574541"/>
          </a:xfrm>
          <a:prstGeom prst="bentConnector3">
            <a:avLst>
              <a:gd name="adj1" fmla="val 3301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CBBC467-1D8F-C0D0-1625-3807FD79CD17}"/>
              </a:ext>
            </a:extLst>
          </p:cNvPr>
          <p:cNvSpPr txBox="1"/>
          <p:nvPr/>
        </p:nvSpPr>
        <p:spPr>
          <a:xfrm>
            <a:off x="3208121" y="4472439"/>
            <a:ext cx="6448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작성</a:t>
            </a:r>
            <a:r>
              <a:rPr lang="en-US" altLang="ko-KR" sz="10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0294A9B-4715-8D9C-772E-8AC3D99E6A0C}"/>
              </a:ext>
            </a:extLst>
          </p:cNvPr>
          <p:cNvCxnSpPr>
            <a:cxnSpLocks/>
            <a:stCxn id="9" idx="1"/>
            <a:endCxn id="5" idx="1"/>
          </p:cNvCxnSpPr>
          <p:nvPr/>
        </p:nvCxnSpPr>
        <p:spPr>
          <a:xfrm rot="10800000">
            <a:off x="2513862" y="3663324"/>
            <a:ext cx="12700" cy="136225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7D4DB3-8FA6-EBF4-683A-F1C68237D90E}"/>
              </a:ext>
            </a:extLst>
          </p:cNvPr>
          <p:cNvSpPr/>
          <p:nvPr/>
        </p:nvSpPr>
        <p:spPr>
          <a:xfrm>
            <a:off x="2513862" y="5490081"/>
            <a:ext cx="1388518" cy="341873"/>
          </a:xfrm>
          <a:prstGeom prst="rect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삭제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ECBC30D-B879-E7D9-FF45-5DB0186308BA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3208121" y="5196512"/>
            <a:ext cx="0" cy="293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CFF089-CDD2-2D8D-0F67-6FCCBD894BB4}"/>
              </a:ext>
            </a:extLst>
          </p:cNvPr>
          <p:cNvSpPr/>
          <p:nvPr/>
        </p:nvSpPr>
        <p:spPr>
          <a:xfrm>
            <a:off x="2513862" y="6173140"/>
            <a:ext cx="1388518" cy="341873"/>
          </a:xfrm>
          <a:prstGeom prst="rect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삭제 성공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FA26D87-1272-B45C-1AD5-70A1B68793E0}"/>
              </a:ext>
            </a:extLst>
          </p:cNvPr>
          <p:cNvCxnSpPr>
            <a:cxnSpLocks/>
            <a:stCxn id="32" idx="2"/>
            <a:endCxn id="5" idx="1"/>
          </p:cNvCxnSpPr>
          <p:nvPr/>
        </p:nvCxnSpPr>
        <p:spPr>
          <a:xfrm rot="5400000" flipH="1">
            <a:off x="1435147" y="4742040"/>
            <a:ext cx="2851689" cy="694259"/>
          </a:xfrm>
          <a:prstGeom prst="bentConnector4">
            <a:avLst>
              <a:gd name="adj1" fmla="val -8016"/>
              <a:gd name="adj2" fmla="val 13292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C9E5151-C224-E7D9-16EB-E17ED3AC13BC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208121" y="5876412"/>
            <a:ext cx="0" cy="296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500C69-33AE-5FB2-D97A-34A741A7038A}"/>
              </a:ext>
            </a:extLst>
          </p:cNvPr>
          <p:cNvSpPr/>
          <p:nvPr/>
        </p:nvSpPr>
        <p:spPr>
          <a:xfrm>
            <a:off x="4768219" y="3489681"/>
            <a:ext cx="1397218" cy="341873"/>
          </a:xfrm>
          <a:prstGeom prst="rect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 게시글 조회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5652CF-ECB3-C034-EDE5-63A995CB1A5E}"/>
              </a:ext>
            </a:extLst>
          </p:cNvPr>
          <p:cNvSpPr/>
          <p:nvPr/>
        </p:nvSpPr>
        <p:spPr>
          <a:xfrm>
            <a:off x="4768218" y="4097663"/>
            <a:ext cx="1397219" cy="341873"/>
          </a:xfrm>
          <a:prstGeom prst="rect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 게시글 삭제</a:t>
            </a:r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FC514C3-8641-D5FB-38D3-5923763FD160}"/>
              </a:ext>
            </a:extLst>
          </p:cNvPr>
          <p:cNvCxnSpPr>
            <a:cxnSpLocks/>
            <a:stCxn id="22" idx="2"/>
            <a:endCxn id="3" idx="3"/>
          </p:cNvCxnSpPr>
          <p:nvPr/>
        </p:nvCxnSpPr>
        <p:spPr>
          <a:xfrm rot="5400000" flipH="1">
            <a:off x="4517720" y="3490429"/>
            <a:ext cx="1500285" cy="397931"/>
          </a:xfrm>
          <a:prstGeom prst="bentConnector4">
            <a:avLst>
              <a:gd name="adj1" fmla="val -15237"/>
              <a:gd name="adj2" fmla="val -23300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0766F42-AE00-3521-A246-934047E3851B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5466828" y="3831554"/>
            <a:ext cx="0" cy="266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877FFA01-BD93-0A45-F62C-9DBB7D7B058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208121" y="3834260"/>
            <a:ext cx="0" cy="296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1" name="연결선: 꺾임 1060">
            <a:extLst>
              <a:ext uri="{FF2B5EF4-FFF2-40B4-BE49-F238E27FC236}">
                <a16:creationId xmlns:a16="http://schemas.microsoft.com/office/drawing/2014/main" id="{5B54B181-F26A-1CAC-B229-EE9D7960A475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600279" y="2718029"/>
            <a:ext cx="382200" cy="1166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4" name="연결선: 꺾임 1063">
            <a:extLst>
              <a:ext uri="{FF2B5EF4-FFF2-40B4-BE49-F238E27FC236}">
                <a16:creationId xmlns:a16="http://schemas.microsoft.com/office/drawing/2014/main" id="{5B2F72D4-9D7B-48FF-EA4D-E8359C528ABF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rot="16200000" flipH="1">
            <a:off x="4730985" y="2753838"/>
            <a:ext cx="379494" cy="10921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81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766A12-C3D9-A8A6-E211-0E5DD2090D83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BDD034-4D12-53D0-BEE7-21A346B62430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A4263-1645-D535-88E7-B4CFF4D40B69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main_page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9B0677-2D04-10A8-8434-3A528A45737E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B3CB82-CAF6-C5D8-279C-79CA1F9EF43E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F91788-54DE-127A-4944-BFA20E6153E1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메인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8F6433-2F7B-6143-EE04-F62791644A79}"/>
              </a:ext>
            </a:extLst>
          </p:cNvPr>
          <p:cNvGrpSpPr/>
          <p:nvPr/>
        </p:nvGrpSpPr>
        <p:grpSpPr>
          <a:xfrm>
            <a:off x="238431" y="2830337"/>
            <a:ext cx="2171089" cy="814995"/>
            <a:chOff x="286056" y="325166"/>
            <a:chExt cx="2171089" cy="8149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CD1A10-701B-22FE-A515-07B99DE2B573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1E9189-9814-B293-AB44-1DD1DE4F06CD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처음 접속했을 때 보여지는 화면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EBD251-F14C-C0D1-18D2-6CB70B1B0AFA}"/>
              </a:ext>
            </a:extLst>
          </p:cNvPr>
          <p:cNvGrpSpPr/>
          <p:nvPr/>
        </p:nvGrpSpPr>
        <p:grpSpPr>
          <a:xfrm>
            <a:off x="238431" y="3889096"/>
            <a:ext cx="2171089" cy="599552"/>
            <a:chOff x="286056" y="325166"/>
            <a:chExt cx="2171089" cy="5995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F5B7E6-747B-6F68-A8A0-51818E43D933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BA02EF-F3D7-C83F-F7A4-C079AFC2053A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메인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5C661250-9E7F-3E5C-9902-14DA94980D4A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C2552ED8-6720-902E-58EC-A10C967170EE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6D29482-FFCB-F41C-2EA1-B737058AAAA8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3E8079F-2B80-2D7A-616D-7172DD1CC40F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C82B6D7-79C4-49E0-DF56-804FBEBE6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641E7A7-9986-BD2F-9F74-260796EE85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24251A9-9B34-8AAE-BC7A-2B4BAA79C617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8E1A8C1-0ECB-5F5D-E1CF-CB8D5DAB9E49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9DB07E47-4816-5616-4B91-55718C5D6926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4" name="그림 33" descr="테이블, 주스, 칵테일, 음식이(가) 표시된 사진&#10;&#10;자동 생성된 설명">
            <a:extLst>
              <a:ext uri="{FF2B5EF4-FFF2-40B4-BE49-F238E27FC236}">
                <a16:creationId xmlns:a16="http://schemas.microsoft.com/office/drawing/2014/main" id="{981FF818-2105-1545-DA7D-AAEAD671C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0" b="45058"/>
          <a:stretch/>
        </p:blipFill>
        <p:spPr>
          <a:xfrm>
            <a:off x="2537831" y="1073463"/>
            <a:ext cx="9521122" cy="1388497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FDF0BAA-81D3-AB05-DAF1-ADEC7C34BFE9}"/>
              </a:ext>
            </a:extLst>
          </p:cNvPr>
          <p:cNvSpPr/>
          <p:nvPr/>
        </p:nvSpPr>
        <p:spPr>
          <a:xfrm>
            <a:off x="10594586" y="565248"/>
            <a:ext cx="1119197" cy="291769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회원가입</a:t>
            </a:r>
            <a:r>
              <a:rPr lang="en-US" altLang="ko-KR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로그인</a:t>
            </a:r>
          </a:p>
        </p:txBody>
      </p:sp>
      <p:pic>
        <p:nvPicPr>
          <p:cNvPr id="36" name="그림 35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4E72339A-CFD1-EB2E-A73C-D5A5E1D8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02" y="543152"/>
            <a:ext cx="879478" cy="335961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6728D3-4F2E-000F-16F4-723372169804}"/>
              </a:ext>
            </a:extLst>
          </p:cNvPr>
          <p:cNvGrpSpPr/>
          <p:nvPr/>
        </p:nvGrpSpPr>
        <p:grpSpPr>
          <a:xfrm>
            <a:off x="4018683" y="572633"/>
            <a:ext cx="5653971" cy="276999"/>
            <a:chOff x="4018683" y="587378"/>
            <a:chExt cx="5653971" cy="27699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DAC6326-CEFB-FBD2-090B-8CBAC4A6D2FE}"/>
                </a:ext>
              </a:extLst>
            </p:cNvPr>
            <p:cNvSpPr txBox="1"/>
            <p:nvPr/>
          </p:nvSpPr>
          <p:spPr>
            <a:xfrm>
              <a:off x="4018683" y="587378"/>
              <a:ext cx="689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전체메뉴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4B29F8-AD9C-CE3D-64A8-7B6162E8D2AE}"/>
                </a:ext>
              </a:extLst>
            </p:cNvPr>
            <p:cNvSpPr txBox="1"/>
            <p:nvPr/>
          </p:nvSpPr>
          <p:spPr>
            <a:xfrm>
              <a:off x="4944229" y="587378"/>
              <a:ext cx="6880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인기순위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2D95F7-4EB9-CBF9-063B-0ABC80E44A75}"/>
                </a:ext>
              </a:extLst>
            </p:cNvPr>
            <p:cNvSpPr txBox="1"/>
            <p:nvPr/>
          </p:nvSpPr>
          <p:spPr>
            <a:xfrm>
              <a:off x="5868172" y="587378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칵테일 이야기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A8B941F-D3BD-247B-0D2F-FEF093F99107}"/>
                </a:ext>
              </a:extLst>
            </p:cNvPr>
            <p:cNvSpPr txBox="1"/>
            <p:nvPr/>
          </p:nvSpPr>
          <p:spPr>
            <a:xfrm>
              <a:off x="7093478" y="587378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컨텐츠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E70B52-4C9C-B7DB-8D1F-490A5B1D1725}"/>
                </a:ext>
              </a:extLst>
            </p:cNvPr>
            <p:cNvSpPr txBox="1"/>
            <p:nvPr/>
          </p:nvSpPr>
          <p:spPr>
            <a:xfrm>
              <a:off x="7893989" y="587378"/>
              <a:ext cx="8547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도전</a:t>
              </a:r>
              <a:r>
                <a:rPr lang="en-US" altLang="ko-KR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!</a:t>
              </a:r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바텐더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050C19-3C38-196A-51A2-374D8388FF81}"/>
                </a:ext>
              </a:extLst>
            </p:cNvPr>
            <p:cNvSpPr txBox="1"/>
            <p:nvPr/>
          </p:nvSpPr>
          <p:spPr>
            <a:xfrm>
              <a:off x="8984644" y="587378"/>
              <a:ext cx="6880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커뮤니티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68507F-3BC7-E406-C79D-DB72525DDA6E}"/>
              </a:ext>
            </a:extLst>
          </p:cNvPr>
          <p:cNvSpPr/>
          <p:nvPr/>
        </p:nvSpPr>
        <p:spPr>
          <a:xfrm>
            <a:off x="2537830" y="1076404"/>
            <a:ext cx="9521123" cy="138849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BBD9BC-5D8B-1893-C6C4-3DD2EFA8AE29}"/>
              </a:ext>
            </a:extLst>
          </p:cNvPr>
          <p:cNvSpPr txBox="1"/>
          <p:nvPr/>
        </p:nvSpPr>
        <p:spPr>
          <a:xfrm>
            <a:off x="6585698" y="1529200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집에서 즐기는</a:t>
            </a:r>
            <a:endParaRPr lang="en-US" altLang="ko-KR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나만의 칵테일</a:t>
            </a:r>
          </a:p>
        </p:txBody>
      </p:sp>
      <p:pic>
        <p:nvPicPr>
          <p:cNvPr id="40" name="그래픽 39">
            <a:extLst>
              <a:ext uri="{FF2B5EF4-FFF2-40B4-BE49-F238E27FC236}">
                <a16:creationId xmlns:a16="http://schemas.microsoft.com/office/drawing/2014/main" id="{CD4E61A1-4F7B-236B-5410-1176B158E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472" y="2735265"/>
            <a:ext cx="803595" cy="12770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FB48106-ABB6-FAA9-6F26-A854CF6A1315}"/>
              </a:ext>
            </a:extLst>
          </p:cNvPr>
          <p:cNvSpPr txBox="1"/>
          <p:nvPr/>
        </p:nvSpPr>
        <p:spPr>
          <a:xfrm>
            <a:off x="5328966" y="4285654"/>
            <a:ext cx="3938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특별한 날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 취향대로 즐기는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나만의 칵테일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pPr algn="ctr"/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칵테일이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처음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이라도 어려워하지 마세요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pPr algn="ctr"/>
            <a:r>
              <a:rPr lang="ko-KR" altLang="en-US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r>
              <a:rPr lang="ko-KR" altLang="en-US" sz="12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여러분에게 맞는 칵테일을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해드립니다</a:t>
            </a:r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52182CA-1B86-5DE0-9674-EF6E7C8DD9FE}"/>
              </a:ext>
            </a:extLst>
          </p:cNvPr>
          <p:cNvSpPr/>
          <p:nvPr/>
        </p:nvSpPr>
        <p:spPr>
          <a:xfrm>
            <a:off x="3179147" y="4317684"/>
            <a:ext cx="767272" cy="767272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06FA421-8740-A884-8CBE-C0B96111234F}"/>
              </a:ext>
            </a:extLst>
          </p:cNvPr>
          <p:cNvSpPr/>
          <p:nvPr/>
        </p:nvSpPr>
        <p:spPr>
          <a:xfrm>
            <a:off x="3762480" y="4258343"/>
            <a:ext cx="490336" cy="490336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6698DD-D7D9-168C-78D2-521239D84C92}"/>
              </a:ext>
            </a:extLst>
          </p:cNvPr>
          <p:cNvSpPr/>
          <p:nvPr/>
        </p:nvSpPr>
        <p:spPr>
          <a:xfrm>
            <a:off x="3598875" y="3866935"/>
            <a:ext cx="163604" cy="163604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748DA2-3B82-4E98-D888-5064A00BC892}"/>
              </a:ext>
            </a:extLst>
          </p:cNvPr>
          <p:cNvSpPr/>
          <p:nvPr/>
        </p:nvSpPr>
        <p:spPr>
          <a:xfrm>
            <a:off x="4363111" y="2805432"/>
            <a:ext cx="245168" cy="245168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8057693-CE98-F196-ED64-8C84399E8330}"/>
              </a:ext>
            </a:extLst>
          </p:cNvPr>
          <p:cNvSpPr/>
          <p:nvPr/>
        </p:nvSpPr>
        <p:spPr>
          <a:xfrm>
            <a:off x="4652768" y="3041863"/>
            <a:ext cx="122584" cy="122584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780C496-A7AE-015A-7485-E4F4A6732074}"/>
              </a:ext>
            </a:extLst>
          </p:cNvPr>
          <p:cNvSpPr/>
          <p:nvPr/>
        </p:nvSpPr>
        <p:spPr>
          <a:xfrm>
            <a:off x="10384321" y="2928016"/>
            <a:ext cx="547476" cy="547476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6ABF11E-7734-BC54-79DC-2C37A80D00BE}"/>
              </a:ext>
            </a:extLst>
          </p:cNvPr>
          <p:cNvSpPr/>
          <p:nvPr/>
        </p:nvSpPr>
        <p:spPr>
          <a:xfrm>
            <a:off x="10712144" y="3166921"/>
            <a:ext cx="368572" cy="368572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D932D51-FA5A-DA2E-0274-80F696A851A5}"/>
              </a:ext>
            </a:extLst>
          </p:cNvPr>
          <p:cNvSpPr/>
          <p:nvPr/>
        </p:nvSpPr>
        <p:spPr>
          <a:xfrm>
            <a:off x="9914389" y="5075111"/>
            <a:ext cx="245168" cy="245168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5D38E7C-36AE-AD3D-3D0E-6AD9FC2B44D0}"/>
              </a:ext>
            </a:extLst>
          </p:cNvPr>
          <p:cNvSpPr/>
          <p:nvPr/>
        </p:nvSpPr>
        <p:spPr>
          <a:xfrm>
            <a:off x="9900000" y="5052926"/>
            <a:ext cx="122584" cy="122584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515E826-C616-73C6-A113-70D4BD53C6D8}"/>
              </a:ext>
            </a:extLst>
          </p:cNvPr>
          <p:cNvSpPr/>
          <p:nvPr/>
        </p:nvSpPr>
        <p:spPr>
          <a:xfrm>
            <a:off x="10773845" y="4285654"/>
            <a:ext cx="157952" cy="153442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3A28D06-F699-CEC2-4616-DCA3B4707D1F}"/>
              </a:ext>
            </a:extLst>
          </p:cNvPr>
          <p:cNvGrpSpPr/>
          <p:nvPr/>
        </p:nvGrpSpPr>
        <p:grpSpPr>
          <a:xfrm>
            <a:off x="11310853" y="4798192"/>
            <a:ext cx="409348" cy="409348"/>
            <a:chOff x="10998005" y="5663263"/>
            <a:chExt cx="509026" cy="509026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9BBAFA-7583-FC95-0AE3-8B50EDD298AF}"/>
                </a:ext>
              </a:extLst>
            </p:cNvPr>
            <p:cNvSpPr/>
            <p:nvPr/>
          </p:nvSpPr>
          <p:spPr>
            <a:xfrm>
              <a:off x="10998005" y="5663263"/>
              <a:ext cx="509026" cy="509026"/>
            </a:xfrm>
            <a:prstGeom prst="ellipse">
              <a:avLst/>
            </a:prstGeom>
            <a:solidFill>
              <a:srgbClr val="D18247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9" name="눈물 방울 58">
              <a:extLst>
                <a:ext uri="{FF2B5EF4-FFF2-40B4-BE49-F238E27FC236}">
                  <a16:creationId xmlns:a16="http://schemas.microsoft.com/office/drawing/2014/main" id="{03B75F24-940B-00E3-196A-7253E4708986}"/>
                </a:ext>
              </a:extLst>
            </p:cNvPr>
            <p:cNvSpPr/>
            <p:nvPr/>
          </p:nvSpPr>
          <p:spPr>
            <a:xfrm rot="10800000">
              <a:off x="11110434" y="5775692"/>
              <a:ext cx="284169" cy="284169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innerShdw blurRad="381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C0C69C-C7A3-885E-2765-2C5DBE2C6E06}"/>
                </a:ext>
              </a:extLst>
            </p:cNvPr>
            <p:cNvSpPr txBox="1"/>
            <p:nvPr/>
          </p:nvSpPr>
          <p:spPr>
            <a:xfrm>
              <a:off x="11140332" y="5720607"/>
              <a:ext cx="224373" cy="38272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?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2617D20-EC25-6455-4F38-B832C68957CC}"/>
              </a:ext>
            </a:extLst>
          </p:cNvPr>
          <p:cNvGrpSpPr/>
          <p:nvPr/>
        </p:nvGrpSpPr>
        <p:grpSpPr>
          <a:xfrm>
            <a:off x="2537207" y="5659245"/>
            <a:ext cx="9229333" cy="1030439"/>
            <a:chOff x="286056" y="325166"/>
            <a:chExt cx="9229333" cy="1030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F7D3F4B-D98E-3854-A745-F2BEC85D0764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EE14E31-1758-AE0E-F1BD-818540D6D504}"/>
                </a:ext>
              </a:extLst>
            </p:cNvPr>
            <p:cNvSpPr txBox="1"/>
            <p:nvPr/>
          </p:nvSpPr>
          <p:spPr>
            <a:xfrm>
              <a:off x="286056" y="616941"/>
              <a:ext cx="53567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사용자에게 어떤 서비스인지 소개하는 화면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회원가입 및 로그인 기능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로그인 시 사용자 본인 정보 관리할 수 있는 마이페이지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35DD26-4BA3-A35A-1CB7-3B7DD383DC43}"/>
                </a:ext>
              </a:extLst>
            </p:cNvPr>
            <p:cNvSpPr txBox="1"/>
            <p:nvPr/>
          </p:nvSpPr>
          <p:spPr>
            <a:xfrm>
              <a:off x="4959118" y="616941"/>
              <a:ext cx="4556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사용자가 원하는 메뉴를 선택해 이동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E197AE7-80B7-D847-8B6E-042829BCA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20" r="1091" b="4311"/>
          <a:stretch/>
        </p:blipFill>
        <p:spPr>
          <a:xfrm>
            <a:off x="2502972" y="493137"/>
            <a:ext cx="9547444" cy="48271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4539F3-742A-B17F-29FE-0EC4F0B9FA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0" t="7191" r="1092" b="84347"/>
          <a:stretch/>
        </p:blipFill>
        <p:spPr>
          <a:xfrm>
            <a:off x="2599818" y="493136"/>
            <a:ext cx="9450598" cy="39289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2D62482-C79E-BA3C-51B4-8BCD5E4AEF67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2EEBD-23CF-4179-D75B-EEC38D0B7778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C9B9D4-A418-0454-24F1-C8E85CAACA00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8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766A12-C3D9-A8A6-E211-0E5DD2090D83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BDD034-4D12-53D0-BEE7-21A346B62430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A4263-1645-D535-88E7-B4CFF4D40B69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login_page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9B0677-2D04-10A8-8434-3A528A45737E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B3CB82-CAF6-C5D8-279C-79CA1F9EF43E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F91788-54DE-127A-4944-BFA20E6153E1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로그인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/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회원가입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8F6433-2F7B-6143-EE04-F62791644A79}"/>
              </a:ext>
            </a:extLst>
          </p:cNvPr>
          <p:cNvGrpSpPr/>
          <p:nvPr/>
        </p:nvGrpSpPr>
        <p:grpSpPr>
          <a:xfrm>
            <a:off x="238431" y="2830337"/>
            <a:ext cx="2171089" cy="1030439"/>
            <a:chOff x="286056" y="325166"/>
            <a:chExt cx="2171089" cy="10304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CD1A10-701B-22FE-A515-07B99DE2B573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1E9189-9814-B293-AB44-1DD1DE4F06CD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로그인 하지 않았을 시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로그인 또는 </a:t>
              </a:r>
              <a:r>
                <a:rPr lang="ko-KR" altLang="en-US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회원가입할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수 있는 페이지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EBD251-F14C-C0D1-18D2-6CB70B1B0AFA}"/>
              </a:ext>
            </a:extLst>
          </p:cNvPr>
          <p:cNvGrpSpPr/>
          <p:nvPr/>
        </p:nvGrpSpPr>
        <p:grpSpPr>
          <a:xfrm>
            <a:off x="238431" y="4203735"/>
            <a:ext cx="2171089" cy="599552"/>
            <a:chOff x="286056" y="325166"/>
            <a:chExt cx="2171089" cy="5995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F5B7E6-747B-6F68-A8A0-51818E43D933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BA02EF-F3D7-C83F-F7A4-C079AFC2053A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메인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-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로그인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/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회원가입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2617D20-EC25-6455-4F38-B832C68957CC}"/>
              </a:ext>
            </a:extLst>
          </p:cNvPr>
          <p:cNvGrpSpPr/>
          <p:nvPr/>
        </p:nvGrpSpPr>
        <p:grpSpPr>
          <a:xfrm>
            <a:off x="2537207" y="5659245"/>
            <a:ext cx="6920302" cy="814995"/>
            <a:chOff x="286056" y="325166"/>
            <a:chExt cx="6920302" cy="81499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F7D3F4B-D98E-3854-A745-F2BEC85D0764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EE14E31-1758-AE0E-F1BD-818540D6D504}"/>
                </a:ext>
              </a:extLst>
            </p:cNvPr>
            <p:cNvSpPr txBox="1"/>
            <p:nvPr/>
          </p:nvSpPr>
          <p:spPr>
            <a:xfrm>
              <a:off x="286056" y="616941"/>
              <a:ext cx="6920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사용자가 </a:t>
              </a:r>
              <a:r>
                <a:rPr lang="ko-KR" altLang="en-US" sz="1400" dirty="0" err="1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소셜로그인을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통해 회원가입 및 로그인을 진행하는 페이지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회원가입 유무에 따라 회원가입 및 로그인 진행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556C44C-EC4A-2761-410F-4970A759289D}"/>
              </a:ext>
            </a:extLst>
          </p:cNvPr>
          <p:cNvSpPr/>
          <p:nvPr/>
        </p:nvSpPr>
        <p:spPr>
          <a:xfrm>
            <a:off x="10594586" y="565248"/>
            <a:ext cx="1119197" cy="291769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회원가입</a:t>
            </a:r>
            <a:r>
              <a:rPr lang="en-US" altLang="ko-KR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로그인</a:t>
            </a:r>
          </a:p>
        </p:txBody>
      </p:sp>
      <p:pic>
        <p:nvPicPr>
          <p:cNvPr id="40" name="그림 39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5E29C12C-5E2F-0774-5769-4E7233C1E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02" y="543152"/>
            <a:ext cx="879478" cy="335961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7231069-D12F-4A57-89ED-932C6CDC9F5C}"/>
              </a:ext>
            </a:extLst>
          </p:cNvPr>
          <p:cNvGrpSpPr/>
          <p:nvPr/>
        </p:nvGrpSpPr>
        <p:grpSpPr>
          <a:xfrm>
            <a:off x="4018683" y="572633"/>
            <a:ext cx="5653971" cy="276999"/>
            <a:chOff x="4018683" y="587378"/>
            <a:chExt cx="5653971" cy="2769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D73D6F-CF91-1586-CC58-518D62106AC4}"/>
                </a:ext>
              </a:extLst>
            </p:cNvPr>
            <p:cNvSpPr txBox="1"/>
            <p:nvPr/>
          </p:nvSpPr>
          <p:spPr>
            <a:xfrm>
              <a:off x="4018683" y="587378"/>
              <a:ext cx="689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전체메뉴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4C28C1-E19D-35DA-5BA3-2230FE0EFEDA}"/>
                </a:ext>
              </a:extLst>
            </p:cNvPr>
            <p:cNvSpPr txBox="1"/>
            <p:nvPr/>
          </p:nvSpPr>
          <p:spPr>
            <a:xfrm>
              <a:off x="4944229" y="587378"/>
              <a:ext cx="6880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인기순위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881570-A09C-13A7-4165-82C5AA20F757}"/>
                </a:ext>
              </a:extLst>
            </p:cNvPr>
            <p:cNvSpPr txBox="1"/>
            <p:nvPr/>
          </p:nvSpPr>
          <p:spPr>
            <a:xfrm>
              <a:off x="5868172" y="587378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칵테일 이야기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5D5058-3FC9-D4A8-CB08-4115C305F3C2}"/>
                </a:ext>
              </a:extLst>
            </p:cNvPr>
            <p:cNvSpPr txBox="1"/>
            <p:nvPr/>
          </p:nvSpPr>
          <p:spPr>
            <a:xfrm>
              <a:off x="7093478" y="587378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컨텐츠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C2BAE3-0B9E-0451-2044-33202C0209E4}"/>
                </a:ext>
              </a:extLst>
            </p:cNvPr>
            <p:cNvSpPr txBox="1"/>
            <p:nvPr/>
          </p:nvSpPr>
          <p:spPr>
            <a:xfrm>
              <a:off x="7893989" y="587378"/>
              <a:ext cx="8547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도전</a:t>
              </a:r>
              <a:r>
                <a:rPr lang="en-US" altLang="ko-KR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!</a:t>
              </a:r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바텐더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475C0E-60A2-C54A-71ED-5F70B5F546BB}"/>
                </a:ext>
              </a:extLst>
            </p:cNvPr>
            <p:cNvSpPr txBox="1"/>
            <p:nvPr/>
          </p:nvSpPr>
          <p:spPr>
            <a:xfrm>
              <a:off x="8984644" y="587378"/>
              <a:ext cx="6880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커뮤니티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E27D945-0D83-37EB-8745-71D8D292BA97}"/>
              </a:ext>
            </a:extLst>
          </p:cNvPr>
          <p:cNvSpPr txBox="1"/>
          <p:nvPr/>
        </p:nvSpPr>
        <p:spPr>
          <a:xfrm>
            <a:off x="6585698" y="1529200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집에서 즐기는</a:t>
            </a:r>
            <a:endParaRPr lang="en-US" altLang="ko-KR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나만의 칵테일</a:t>
            </a: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D164A955-9C01-AD54-0E88-436DDFC97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8472" y="2735265"/>
            <a:ext cx="803595" cy="127708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5835384-30B6-BC03-1883-6038934593C5}"/>
              </a:ext>
            </a:extLst>
          </p:cNvPr>
          <p:cNvSpPr txBox="1"/>
          <p:nvPr/>
        </p:nvSpPr>
        <p:spPr>
          <a:xfrm>
            <a:off x="5328966" y="4285654"/>
            <a:ext cx="3938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특별한 날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 취향대로 즐기는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나만의 칵테일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pPr algn="ctr"/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칵테일이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처음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이라도 어려워하지 마세요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pPr algn="ctr"/>
            <a:r>
              <a:rPr lang="ko-KR" altLang="en-US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r>
              <a:rPr lang="ko-KR" altLang="en-US" sz="12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여러분에게 맞는 칵테일을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해드립니다</a:t>
            </a:r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BEBB438-3A40-3135-4FF4-D14CC432C613}"/>
              </a:ext>
            </a:extLst>
          </p:cNvPr>
          <p:cNvSpPr/>
          <p:nvPr/>
        </p:nvSpPr>
        <p:spPr>
          <a:xfrm>
            <a:off x="3179147" y="4317684"/>
            <a:ext cx="767272" cy="767272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E0631D0-141C-92B0-024C-8399514D5C38}"/>
              </a:ext>
            </a:extLst>
          </p:cNvPr>
          <p:cNvSpPr/>
          <p:nvPr/>
        </p:nvSpPr>
        <p:spPr>
          <a:xfrm>
            <a:off x="3762480" y="4258343"/>
            <a:ext cx="490336" cy="490336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920B7BC-DDFF-0DF6-6B0A-AE655D12DC9D}"/>
              </a:ext>
            </a:extLst>
          </p:cNvPr>
          <p:cNvSpPr/>
          <p:nvPr/>
        </p:nvSpPr>
        <p:spPr>
          <a:xfrm>
            <a:off x="3598875" y="3866935"/>
            <a:ext cx="163604" cy="163604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8B957E3-D3F6-7204-75EF-FC92364404F9}"/>
              </a:ext>
            </a:extLst>
          </p:cNvPr>
          <p:cNvSpPr/>
          <p:nvPr/>
        </p:nvSpPr>
        <p:spPr>
          <a:xfrm>
            <a:off x="4363111" y="2805432"/>
            <a:ext cx="245168" cy="245168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97E419D-889B-4683-0EC9-FD593F32882F}"/>
              </a:ext>
            </a:extLst>
          </p:cNvPr>
          <p:cNvSpPr/>
          <p:nvPr/>
        </p:nvSpPr>
        <p:spPr>
          <a:xfrm>
            <a:off x="4652768" y="3041863"/>
            <a:ext cx="122584" cy="122584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F27515D-2BCA-417C-EBCE-CAC12991A7B9}"/>
              </a:ext>
            </a:extLst>
          </p:cNvPr>
          <p:cNvSpPr/>
          <p:nvPr/>
        </p:nvSpPr>
        <p:spPr>
          <a:xfrm>
            <a:off x="10384321" y="2928016"/>
            <a:ext cx="547476" cy="547476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6F1FA63-6ABD-A39F-3B3F-2FF592BB7D9C}"/>
              </a:ext>
            </a:extLst>
          </p:cNvPr>
          <p:cNvSpPr/>
          <p:nvPr/>
        </p:nvSpPr>
        <p:spPr>
          <a:xfrm>
            <a:off x="10712144" y="3166921"/>
            <a:ext cx="368572" cy="368572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AF07681-BD91-CB40-9F46-598F25F1E79A}"/>
              </a:ext>
            </a:extLst>
          </p:cNvPr>
          <p:cNvSpPr/>
          <p:nvPr/>
        </p:nvSpPr>
        <p:spPr>
          <a:xfrm>
            <a:off x="9914389" y="5075111"/>
            <a:ext cx="245168" cy="245168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DE15089-0D29-84C9-40A3-6601F4E1BF30}"/>
              </a:ext>
            </a:extLst>
          </p:cNvPr>
          <p:cNvSpPr/>
          <p:nvPr/>
        </p:nvSpPr>
        <p:spPr>
          <a:xfrm>
            <a:off x="9900000" y="5052926"/>
            <a:ext cx="122584" cy="122584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44428FB-8309-7E7B-593F-F679847AA9DB}"/>
              </a:ext>
            </a:extLst>
          </p:cNvPr>
          <p:cNvSpPr/>
          <p:nvPr/>
        </p:nvSpPr>
        <p:spPr>
          <a:xfrm>
            <a:off x="10773845" y="4285654"/>
            <a:ext cx="157952" cy="153442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6B36468-30DB-AD0D-AFB3-A8CB022DCC68}"/>
              </a:ext>
            </a:extLst>
          </p:cNvPr>
          <p:cNvGrpSpPr/>
          <p:nvPr/>
        </p:nvGrpSpPr>
        <p:grpSpPr>
          <a:xfrm>
            <a:off x="11310853" y="4798192"/>
            <a:ext cx="409348" cy="409348"/>
            <a:chOff x="10998005" y="5663263"/>
            <a:chExt cx="509026" cy="509026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FD82AD3-E22D-B0A1-4033-09AB4C8B8681}"/>
                </a:ext>
              </a:extLst>
            </p:cNvPr>
            <p:cNvSpPr/>
            <p:nvPr/>
          </p:nvSpPr>
          <p:spPr>
            <a:xfrm>
              <a:off x="10998005" y="5663263"/>
              <a:ext cx="509026" cy="509026"/>
            </a:xfrm>
            <a:prstGeom prst="ellipse">
              <a:avLst/>
            </a:prstGeom>
            <a:solidFill>
              <a:srgbClr val="D18247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86" name="눈물 방울 85">
              <a:extLst>
                <a:ext uri="{FF2B5EF4-FFF2-40B4-BE49-F238E27FC236}">
                  <a16:creationId xmlns:a16="http://schemas.microsoft.com/office/drawing/2014/main" id="{66ED277B-626D-06A0-A7DE-67FF65249852}"/>
                </a:ext>
              </a:extLst>
            </p:cNvPr>
            <p:cNvSpPr/>
            <p:nvPr/>
          </p:nvSpPr>
          <p:spPr>
            <a:xfrm rot="10800000">
              <a:off x="11110434" y="5775692"/>
              <a:ext cx="284169" cy="284169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innerShdw blurRad="381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ED7E52A-F602-889F-A76F-EE4F822FB3F6}"/>
                </a:ext>
              </a:extLst>
            </p:cNvPr>
            <p:cNvSpPr txBox="1"/>
            <p:nvPr/>
          </p:nvSpPr>
          <p:spPr>
            <a:xfrm>
              <a:off x="11140332" y="5720607"/>
              <a:ext cx="224373" cy="38272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?</a:t>
              </a: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B75758EA-99A4-8E99-40DE-5BC735CB9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602" y="526659"/>
            <a:ext cx="9515580" cy="48048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EC7CBA-98D5-7594-7C62-ECBADB4FAB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01" r="534" b="4018"/>
          <a:stretch/>
        </p:blipFill>
        <p:spPr>
          <a:xfrm>
            <a:off x="2519346" y="514021"/>
            <a:ext cx="9531071" cy="48147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E2D85B-280F-833E-DF1B-39EA00DF69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68AB43-706D-F615-C67E-832FD9921B81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7D6602-273B-A4D9-DDF4-877A2F08F309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648719-BF2E-C794-231F-9BC2B68C4491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89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766A12-C3D9-A8A6-E211-0E5DD2090D83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BDD034-4D12-53D0-BEE7-21A346B62430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A4263-1645-D535-88E7-B4CFF4D40B69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login_page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9B0677-2D04-10A8-8434-3A528A45737E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B3CB82-CAF6-C5D8-279C-79CA1F9EF43E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F91788-54DE-127A-4944-BFA20E6153E1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로그인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/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회원가입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8F6433-2F7B-6143-EE04-F62791644A79}"/>
              </a:ext>
            </a:extLst>
          </p:cNvPr>
          <p:cNvGrpSpPr/>
          <p:nvPr/>
        </p:nvGrpSpPr>
        <p:grpSpPr>
          <a:xfrm>
            <a:off x="238431" y="2830337"/>
            <a:ext cx="2171089" cy="1030439"/>
            <a:chOff x="286056" y="325166"/>
            <a:chExt cx="2171089" cy="10304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CD1A10-701B-22FE-A515-07B99DE2B573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1E9189-9814-B293-AB44-1DD1DE4F06CD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로그인 하지 않았을 시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로그인 또는 </a:t>
              </a:r>
              <a:r>
                <a:rPr lang="ko-KR" altLang="en-US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회원가입할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수 있는 페이지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EBD251-F14C-C0D1-18D2-6CB70B1B0AFA}"/>
              </a:ext>
            </a:extLst>
          </p:cNvPr>
          <p:cNvGrpSpPr/>
          <p:nvPr/>
        </p:nvGrpSpPr>
        <p:grpSpPr>
          <a:xfrm>
            <a:off x="238431" y="4203735"/>
            <a:ext cx="2171089" cy="1030439"/>
            <a:chOff x="286056" y="325166"/>
            <a:chExt cx="2171089" cy="1030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F5B7E6-747B-6F68-A8A0-51818E43D933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BA02EF-F3D7-C83F-F7A4-C079AFC2053A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메인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로그인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/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회원가입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–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메인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2617D20-EC25-6455-4F38-B832C68957CC}"/>
              </a:ext>
            </a:extLst>
          </p:cNvPr>
          <p:cNvGrpSpPr/>
          <p:nvPr/>
        </p:nvGrpSpPr>
        <p:grpSpPr>
          <a:xfrm>
            <a:off x="2537207" y="5659245"/>
            <a:ext cx="4556271" cy="1030439"/>
            <a:chOff x="286056" y="325166"/>
            <a:chExt cx="4556271" cy="1030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F7D3F4B-D98E-3854-A745-F2BEC85D0764}"/>
                </a:ext>
              </a:extLst>
            </p:cNvPr>
            <p:cNvSpPr txBox="1"/>
            <p:nvPr/>
          </p:nvSpPr>
          <p:spPr>
            <a:xfrm>
              <a:off x="286056" y="325166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EE14E31-1758-AE0E-F1BD-818540D6D504}"/>
                </a:ext>
              </a:extLst>
            </p:cNvPr>
            <p:cNvSpPr txBox="1"/>
            <p:nvPr/>
          </p:nvSpPr>
          <p:spPr>
            <a:xfrm>
              <a:off x="286056" y="616941"/>
              <a:ext cx="45562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사용자가 </a:t>
              </a:r>
              <a:r>
                <a:rPr lang="ko-KR" altLang="en-US" sz="1400" dirty="0" err="1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소셜로그인을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통해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  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회원가입 및 로그인을 진행하는 페이지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회원가입 유무에 따라 회원가입 및 로그인 진행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556C44C-EC4A-2761-410F-4970A759289D}"/>
              </a:ext>
            </a:extLst>
          </p:cNvPr>
          <p:cNvSpPr/>
          <p:nvPr/>
        </p:nvSpPr>
        <p:spPr>
          <a:xfrm>
            <a:off x="10594586" y="565248"/>
            <a:ext cx="1119197" cy="291769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회원가입</a:t>
            </a:r>
            <a:r>
              <a:rPr lang="en-US" altLang="ko-KR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로그인</a:t>
            </a:r>
          </a:p>
        </p:txBody>
      </p:sp>
      <p:pic>
        <p:nvPicPr>
          <p:cNvPr id="40" name="그림 39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5E29C12C-5E2F-0774-5769-4E7233C1E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02" y="543152"/>
            <a:ext cx="879478" cy="335961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7231069-D12F-4A57-89ED-932C6CDC9F5C}"/>
              </a:ext>
            </a:extLst>
          </p:cNvPr>
          <p:cNvGrpSpPr/>
          <p:nvPr/>
        </p:nvGrpSpPr>
        <p:grpSpPr>
          <a:xfrm>
            <a:off x="4018683" y="572633"/>
            <a:ext cx="5653971" cy="276999"/>
            <a:chOff x="4018683" y="587378"/>
            <a:chExt cx="5653971" cy="2769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D73D6F-CF91-1586-CC58-518D62106AC4}"/>
                </a:ext>
              </a:extLst>
            </p:cNvPr>
            <p:cNvSpPr txBox="1"/>
            <p:nvPr/>
          </p:nvSpPr>
          <p:spPr>
            <a:xfrm>
              <a:off x="4018683" y="587378"/>
              <a:ext cx="689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전체메뉴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4C28C1-E19D-35DA-5BA3-2230FE0EFEDA}"/>
                </a:ext>
              </a:extLst>
            </p:cNvPr>
            <p:cNvSpPr txBox="1"/>
            <p:nvPr/>
          </p:nvSpPr>
          <p:spPr>
            <a:xfrm>
              <a:off x="4944229" y="587378"/>
              <a:ext cx="6880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인기순위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881570-A09C-13A7-4165-82C5AA20F757}"/>
                </a:ext>
              </a:extLst>
            </p:cNvPr>
            <p:cNvSpPr txBox="1"/>
            <p:nvPr/>
          </p:nvSpPr>
          <p:spPr>
            <a:xfrm>
              <a:off x="5868172" y="587378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칵테일 이야기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5D5058-3FC9-D4A8-CB08-4115C305F3C2}"/>
                </a:ext>
              </a:extLst>
            </p:cNvPr>
            <p:cNvSpPr txBox="1"/>
            <p:nvPr/>
          </p:nvSpPr>
          <p:spPr>
            <a:xfrm>
              <a:off x="7093478" y="587378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컨텐츠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C2BAE3-0B9E-0451-2044-33202C0209E4}"/>
                </a:ext>
              </a:extLst>
            </p:cNvPr>
            <p:cNvSpPr txBox="1"/>
            <p:nvPr/>
          </p:nvSpPr>
          <p:spPr>
            <a:xfrm>
              <a:off x="7893989" y="587378"/>
              <a:ext cx="8547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도전</a:t>
              </a:r>
              <a:r>
                <a:rPr lang="en-US" altLang="ko-KR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!</a:t>
              </a:r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바텐더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475C0E-60A2-C54A-71ED-5F70B5F546BB}"/>
                </a:ext>
              </a:extLst>
            </p:cNvPr>
            <p:cNvSpPr txBox="1"/>
            <p:nvPr/>
          </p:nvSpPr>
          <p:spPr>
            <a:xfrm>
              <a:off x="8984644" y="587378"/>
              <a:ext cx="6880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커뮤니티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E27D945-0D83-37EB-8745-71D8D292BA97}"/>
              </a:ext>
            </a:extLst>
          </p:cNvPr>
          <p:cNvSpPr txBox="1"/>
          <p:nvPr/>
        </p:nvSpPr>
        <p:spPr>
          <a:xfrm>
            <a:off x="6585698" y="1529200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집에서 즐기는</a:t>
            </a:r>
            <a:endParaRPr lang="en-US" altLang="ko-KR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나만의 칵테일</a:t>
            </a: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D164A955-9C01-AD54-0E88-436DDFC97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8472" y="2735265"/>
            <a:ext cx="803595" cy="127708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5835384-30B6-BC03-1883-6038934593C5}"/>
              </a:ext>
            </a:extLst>
          </p:cNvPr>
          <p:cNvSpPr txBox="1"/>
          <p:nvPr/>
        </p:nvSpPr>
        <p:spPr>
          <a:xfrm>
            <a:off x="5328966" y="4285654"/>
            <a:ext cx="3938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특별한 날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 취향대로 즐기는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나만의 칵테일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pPr algn="ctr"/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칵테일이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처음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이라도 어려워하지 마세요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pPr algn="ctr"/>
            <a:r>
              <a:rPr lang="ko-KR" altLang="en-US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r>
              <a:rPr lang="ko-KR" altLang="en-US" sz="12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여러분에게 맞는 칵테일을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해드립니다</a:t>
            </a:r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BEBB438-3A40-3135-4FF4-D14CC432C613}"/>
              </a:ext>
            </a:extLst>
          </p:cNvPr>
          <p:cNvSpPr/>
          <p:nvPr/>
        </p:nvSpPr>
        <p:spPr>
          <a:xfrm>
            <a:off x="3179147" y="4317684"/>
            <a:ext cx="767272" cy="767272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E0631D0-141C-92B0-024C-8399514D5C38}"/>
              </a:ext>
            </a:extLst>
          </p:cNvPr>
          <p:cNvSpPr/>
          <p:nvPr/>
        </p:nvSpPr>
        <p:spPr>
          <a:xfrm>
            <a:off x="3762480" y="4258343"/>
            <a:ext cx="490336" cy="490336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920B7BC-DDFF-0DF6-6B0A-AE655D12DC9D}"/>
              </a:ext>
            </a:extLst>
          </p:cNvPr>
          <p:cNvSpPr/>
          <p:nvPr/>
        </p:nvSpPr>
        <p:spPr>
          <a:xfrm>
            <a:off x="3598875" y="3866935"/>
            <a:ext cx="163604" cy="163604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8B957E3-D3F6-7204-75EF-FC92364404F9}"/>
              </a:ext>
            </a:extLst>
          </p:cNvPr>
          <p:cNvSpPr/>
          <p:nvPr/>
        </p:nvSpPr>
        <p:spPr>
          <a:xfrm>
            <a:off x="4363111" y="2805432"/>
            <a:ext cx="245168" cy="245168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97E419D-889B-4683-0EC9-FD593F32882F}"/>
              </a:ext>
            </a:extLst>
          </p:cNvPr>
          <p:cNvSpPr/>
          <p:nvPr/>
        </p:nvSpPr>
        <p:spPr>
          <a:xfrm>
            <a:off x="4652768" y="3041863"/>
            <a:ext cx="122584" cy="122584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F27515D-2BCA-417C-EBCE-CAC12991A7B9}"/>
              </a:ext>
            </a:extLst>
          </p:cNvPr>
          <p:cNvSpPr/>
          <p:nvPr/>
        </p:nvSpPr>
        <p:spPr>
          <a:xfrm>
            <a:off x="10384321" y="2928016"/>
            <a:ext cx="547476" cy="547476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6F1FA63-6ABD-A39F-3B3F-2FF592BB7D9C}"/>
              </a:ext>
            </a:extLst>
          </p:cNvPr>
          <p:cNvSpPr/>
          <p:nvPr/>
        </p:nvSpPr>
        <p:spPr>
          <a:xfrm>
            <a:off x="10712144" y="3166921"/>
            <a:ext cx="368572" cy="368572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AF07681-BD91-CB40-9F46-598F25F1E79A}"/>
              </a:ext>
            </a:extLst>
          </p:cNvPr>
          <p:cNvSpPr/>
          <p:nvPr/>
        </p:nvSpPr>
        <p:spPr>
          <a:xfrm>
            <a:off x="9914389" y="5075111"/>
            <a:ext cx="245168" cy="245168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DE15089-0D29-84C9-40A3-6601F4E1BF30}"/>
              </a:ext>
            </a:extLst>
          </p:cNvPr>
          <p:cNvSpPr/>
          <p:nvPr/>
        </p:nvSpPr>
        <p:spPr>
          <a:xfrm>
            <a:off x="9900000" y="5052926"/>
            <a:ext cx="122584" cy="122584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44428FB-8309-7E7B-593F-F679847AA9DB}"/>
              </a:ext>
            </a:extLst>
          </p:cNvPr>
          <p:cNvSpPr/>
          <p:nvPr/>
        </p:nvSpPr>
        <p:spPr>
          <a:xfrm>
            <a:off x="10773845" y="4285654"/>
            <a:ext cx="157952" cy="153442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6B36468-30DB-AD0D-AFB3-A8CB022DCC68}"/>
              </a:ext>
            </a:extLst>
          </p:cNvPr>
          <p:cNvGrpSpPr/>
          <p:nvPr/>
        </p:nvGrpSpPr>
        <p:grpSpPr>
          <a:xfrm>
            <a:off x="11310853" y="4798192"/>
            <a:ext cx="409348" cy="409348"/>
            <a:chOff x="10998005" y="5663263"/>
            <a:chExt cx="509026" cy="509026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FD82AD3-E22D-B0A1-4033-09AB4C8B8681}"/>
                </a:ext>
              </a:extLst>
            </p:cNvPr>
            <p:cNvSpPr/>
            <p:nvPr/>
          </p:nvSpPr>
          <p:spPr>
            <a:xfrm>
              <a:off x="10998005" y="5663263"/>
              <a:ext cx="509026" cy="509026"/>
            </a:xfrm>
            <a:prstGeom prst="ellipse">
              <a:avLst/>
            </a:prstGeom>
            <a:solidFill>
              <a:srgbClr val="D18247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86" name="눈물 방울 85">
              <a:extLst>
                <a:ext uri="{FF2B5EF4-FFF2-40B4-BE49-F238E27FC236}">
                  <a16:creationId xmlns:a16="http://schemas.microsoft.com/office/drawing/2014/main" id="{66ED277B-626D-06A0-A7DE-67FF65249852}"/>
                </a:ext>
              </a:extLst>
            </p:cNvPr>
            <p:cNvSpPr/>
            <p:nvPr/>
          </p:nvSpPr>
          <p:spPr>
            <a:xfrm rot="10800000">
              <a:off x="11110434" y="5775692"/>
              <a:ext cx="284169" cy="284169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innerShdw blurRad="381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ED7E52A-F602-889F-A76F-EE4F822FB3F6}"/>
                </a:ext>
              </a:extLst>
            </p:cNvPr>
            <p:cNvSpPr txBox="1"/>
            <p:nvPr/>
          </p:nvSpPr>
          <p:spPr>
            <a:xfrm>
              <a:off x="11140332" y="5720607"/>
              <a:ext cx="224373" cy="38272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?</a:t>
              </a: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B75758EA-99A4-8E99-40DE-5BC735CB9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602" y="526659"/>
            <a:ext cx="9515580" cy="48048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3AB57D-15AE-B881-F893-A7D4D2E62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124" y="504987"/>
            <a:ext cx="9532293" cy="48472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8CF2F6F-1D10-9B65-658C-44C24849EFDA}"/>
              </a:ext>
            </a:extLst>
          </p:cNvPr>
          <p:cNvSpPr txBox="1"/>
          <p:nvPr/>
        </p:nvSpPr>
        <p:spPr>
          <a:xfrm>
            <a:off x="7221165" y="5955697"/>
            <a:ext cx="374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로그인하면 메인 페이지로 이동함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B7977-40D8-4F5B-1107-E968067FC5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906F53-347A-6286-DAFC-C17B2DFCA62D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81BC55-EC23-B467-51C2-38A007F2C80F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F843AB-DFD2-812D-F742-7961951D2EB4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13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D73612-AB0C-4716-63F6-52BC280110B0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D71943-5FA2-DD24-041B-0BB0F7BFB05D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FFADD4-C686-F567-12B2-53DF6ACFC314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MyPage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8D8D7AD-89E0-D1AE-FE0F-329C1C7D4212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451905-6397-FAD9-7E7C-920020B77A43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858326-E189-143B-F59A-FFF8BE2EEEF8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마이페이지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1B2A36C-5148-555C-D393-4BBDF6879A44}"/>
              </a:ext>
            </a:extLst>
          </p:cNvPr>
          <p:cNvGrpSpPr/>
          <p:nvPr/>
        </p:nvGrpSpPr>
        <p:grpSpPr>
          <a:xfrm>
            <a:off x="238431" y="2830337"/>
            <a:ext cx="2171089" cy="1245882"/>
            <a:chOff x="286056" y="325166"/>
            <a:chExt cx="2171089" cy="124588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8A1287-768F-3193-ED66-2F9F5EC93C29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FE4E89-52C8-AE5A-AF5D-62ECD5A5E75E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상단위에 있는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마이페이지를 눌렀을 때 보여지는 화면 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CDA7F5-4614-CCC4-DFC0-A16818203C30}"/>
              </a:ext>
            </a:extLst>
          </p:cNvPr>
          <p:cNvGrpSpPr/>
          <p:nvPr/>
        </p:nvGrpSpPr>
        <p:grpSpPr>
          <a:xfrm>
            <a:off x="238431" y="4203735"/>
            <a:ext cx="2171089" cy="599552"/>
            <a:chOff x="286056" y="325166"/>
            <a:chExt cx="2171089" cy="5995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7CB3B2-5F9D-A7A3-FE68-452941C0D312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E1FDA3-00CE-FA4A-BC44-C3021C787A0E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마이페이지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B57E1A0-5D9A-38C5-1D79-F71652781607}"/>
              </a:ext>
            </a:extLst>
          </p:cNvPr>
          <p:cNvGrpSpPr/>
          <p:nvPr/>
        </p:nvGrpSpPr>
        <p:grpSpPr>
          <a:xfrm>
            <a:off x="2537206" y="5659245"/>
            <a:ext cx="5415557" cy="988825"/>
            <a:chOff x="286056" y="325166"/>
            <a:chExt cx="4747478" cy="98882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D9E9969-9E3B-B0F0-67F3-4DE6A7E2F86B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87BFFC-AE4C-82D5-2390-8FAD7797343F}"/>
                </a:ext>
              </a:extLst>
            </p:cNvPr>
            <p:cNvSpPr txBox="1"/>
            <p:nvPr/>
          </p:nvSpPr>
          <p:spPr>
            <a:xfrm>
              <a:off x="286056" y="616941"/>
              <a:ext cx="4747478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-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이름과 이메일이 포함된 프로필이 나옴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사용자가 도전 레시피를 올린 기록과 북마크한 기록을 제공 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3D73F3-1952-6CCA-775B-B49D9465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999" y="477691"/>
            <a:ext cx="9589962" cy="48745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D9D946-D44C-E3F9-D4CD-D267D7083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 r="1161" b="83913"/>
          <a:stretch/>
        </p:blipFill>
        <p:spPr>
          <a:xfrm>
            <a:off x="2512359" y="493492"/>
            <a:ext cx="9521126" cy="4759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1F1630-1C00-41A8-3B40-7CD351052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CBCF76-154F-BA32-C516-9771DA1856BE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F50411-483F-5A08-289F-FF1D55D90211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A9DE79-0391-C503-202F-78680AD458F6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29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7"/>
            <a:ext cx="9521126" cy="4913846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AF5721-7122-3972-774E-96F9E21C9831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50AEAE-B155-5156-9397-954B97E61A20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B67019-EFCF-8E2B-6405-CB0A7429418C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MyPage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52D833-7B6E-E48C-6E82-7C4F59D1D340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AA09B0-9925-FBB6-9C07-4768D03DB75D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AFCFCA-111A-B58D-F550-E7BEA3A077DB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마이페이지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067C7D-C600-AFD5-194D-6B44392AA3D4}"/>
              </a:ext>
            </a:extLst>
          </p:cNvPr>
          <p:cNvGrpSpPr/>
          <p:nvPr/>
        </p:nvGrpSpPr>
        <p:grpSpPr>
          <a:xfrm>
            <a:off x="238431" y="2830337"/>
            <a:ext cx="2171089" cy="1245882"/>
            <a:chOff x="286056" y="325166"/>
            <a:chExt cx="2171089" cy="12458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7E84B9-C012-9CCE-A02E-9200AD4DBFDB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6AD8AF-3A9D-CD05-FF20-867348A4F8AD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상단위에 있는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마이페이지를 눌렀을 때 보여지는 화면 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D556E7-44CE-173B-3273-8DEB83821770}"/>
              </a:ext>
            </a:extLst>
          </p:cNvPr>
          <p:cNvGrpSpPr/>
          <p:nvPr/>
        </p:nvGrpSpPr>
        <p:grpSpPr>
          <a:xfrm>
            <a:off x="238431" y="4203735"/>
            <a:ext cx="2171089" cy="599552"/>
            <a:chOff x="286056" y="325166"/>
            <a:chExt cx="2171089" cy="5995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98B949-9A02-48BC-9CCC-8D12958B2082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B5BD5A-68E3-68D2-821A-59FCB65B8D1A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마이페이지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339FB63-DEE1-FD1F-E0C4-D96D3AECCEB6}"/>
              </a:ext>
            </a:extLst>
          </p:cNvPr>
          <p:cNvGrpSpPr/>
          <p:nvPr/>
        </p:nvGrpSpPr>
        <p:grpSpPr>
          <a:xfrm>
            <a:off x="2537206" y="5659245"/>
            <a:ext cx="5415557" cy="988825"/>
            <a:chOff x="286056" y="325166"/>
            <a:chExt cx="4747478" cy="9888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0E837E-CB53-1ED8-1FB2-52030C0BD5DD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50D7EC-CD5F-3933-F6DF-86A0807C4DD5}"/>
                </a:ext>
              </a:extLst>
            </p:cNvPr>
            <p:cNvSpPr txBox="1"/>
            <p:nvPr/>
          </p:nvSpPr>
          <p:spPr>
            <a:xfrm>
              <a:off x="286056" y="616941"/>
              <a:ext cx="4747478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-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이름과 이메일이 포함된 프로필이 나옴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사용자가 도전 레시피를 올린 기록과 북마크한 기록을 제공 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35B71B8-B92D-5981-9353-CD9CFE73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1" r="1161" b="7068"/>
          <a:stretch/>
        </p:blipFill>
        <p:spPr>
          <a:xfrm>
            <a:off x="2537206" y="480033"/>
            <a:ext cx="9513211" cy="44899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35E851E-5441-18DB-EEB1-5FD18A959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 r="1161" b="83913"/>
          <a:stretch/>
        </p:blipFill>
        <p:spPr>
          <a:xfrm>
            <a:off x="2529291" y="493492"/>
            <a:ext cx="9496278" cy="4759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3CADFD-215B-4B7D-95CA-3E4A062865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7A19F00-D287-F43E-0EF0-17AB4730AE61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5EAE7A-F5B2-11E8-5239-824DC6185655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C920A2-6959-58A3-43EF-3C259668BE71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98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17420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766A12-C3D9-A8A6-E211-0E5DD2090D83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BDD034-4D12-53D0-BEE7-21A346B62430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A4263-1645-D535-88E7-B4CFF4D40B69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CockMenu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9B0677-2D04-10A8-8434-3A528A45737E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B3CB82-CAF6-C5D8-279C-79CA1F9EF43E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F91788-54DE-127A-4944-BFA20E6153E1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전체메뉴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8F6433-2F7B-6143-EE04-F62791644A79}"/>
              </a:ext>
            </a:extLst>
          </p:cNvPr>
          <p:cNvGrpSpPr/>
          <p:nvPr/>
        </p:nvGrpSpPr>
        <p:grpSpPr>
          <a:xfrm>
            <a:off x="238431" y="2830337"/>
            <a:ext cx="2171089" cy="1030439"/>
            <a:chOff x="286056" y="325166"/>
            <a:chExt cx="2171089" cy="10304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CD1A10-701B-22FE-A515-07B99DE2B573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1E9189-9814-B293-AB44-1DD1DE4F06CD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헤더의 전체메뉴를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눌렀을 때 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보여지는 화면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EBD251-F14C-C0D1-18D2-6CB70B1B0AFA}"/>
              </a:ext>
            </a:extLst>
          </p:cNvPr>
          <p:cNvGrpSpPr/>
          <p:nvPr/>
        </p:nvGrpSpPr>
        <p:grpSpPr>
          <a:xfrm>
            <a:off x="236872" y="4017908"/>
            <a:ext cx="2171089" cy="599552"/>
            <a:chOff x="286056" y="325166"/>
            <a:chExt cx="2171089" cy="5995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F5B7E6-747B-6F68-A8A0-51818E43D933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BA02EF-F3D7-C83F-F7A4-C079AFC2053A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전체메뉴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5C661250-9E7F-3E5C-9902-14DA94980D4A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C2552ED8-6720-902E-58EC-A10C967170EE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6D29482-FFCB-F41C-2EA1-B737058AAAA8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3E8079F-2B80-2D7A-616D-7172DD1CC40F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C82B6D7-79C4-49E0-DF56-804FBEBE6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641E7A7-9986-BD2F-9F74-260796EE85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24251A9-9B34-8AAE-BC7A-2B4BAA79C617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8E1A8C1-0ECB-5F5D-E1CF-CB8D5DAB9E49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9DB07E47-4816-5616-4B91-55718C5D6926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FDF0BAA-81D3-AB05-DAF1-ADEC7C34BFE9}"/>
              </a:ext>
            </a:extLst>
          </p:cNvPr>
          <p:cNvSpPr/>
          <p:nvPr/>
        </p:nvSpPr>
        <p:spPr>
          <a:xfrm>
            <a:off x="10594586" y="565248"/>
            <a:ext cx="1119197" cy="291769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회원가입</a:t>
            </a:r>
            <a:r>
              <a:rPr lang="en-US" altLang="ko-KR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로그인</a:t>
            </a:r>
          </a:p>
        </p:txBody>
      </p:sp>
      <p:pic>
        <p:nvPicPr>
          <p:cNvPr id="36" name="그림 35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4E72339A-CFD1-EB2E-A73C-D5A5E1D8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02" y="543152"/>
            <a:ext cx="879478" cy="335961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6728D3-4F2E-000F-16F4-723372169804}"/>
              </a:ext>
            </a:extLst>
          </p:cNvPr>
          <p:cNvGrpSpPr/>
          <p:nvPr/>
        </p:nvGrpSpPr>
        <p:grpSpPr>
          <a:xfrm>
            <a:off x="4018683" y="572633"/>
            <a:ext cx="5653971" cy="276999"/>
            <a:chOff x="4018683" y="587378"/>
            <a:chExt cx="5653971" cy="27699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DAC6326-CEFB-FBD2-090B-8CBAC4A6D2FE}"/>
                </a:ext>
              </a:extLst>
            </p:cNvPr>
            <p:cNvSpPr txBox="1"/>
            <p:nvPr/>
          </p:nvSpPr>
          <p:spPr>
            <a:xfrm>
              <a:off x="4018683" y="587378"/>
              <a:ext cx="689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전체메뉴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4B29F8-AD9C-CE3D-64A8-7B6162E8D2AE}"/>
                </a:ext>
              </a:extLst>
            </p:cNvPr>
            <p:cNvSpPr txBox="1"/>
            <p:nvPr/>
          </p:nvSpPr>
          <p:spPr>
            <a:xfrm>
              <a:off x="4944229" y="587378"/>
              <a:ext cx="6880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인기순위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2D95F7-4EB9-CBF9-063B-0ABC80E44A75}"/>
                </a:ext>
              </a:extLst>
            </p:cNvPr>
            <p:cNvSpPr txBox="1"/>
            <p:nvPr/>
          </p:nvSpPr>
          <p:spPr>
            <a:xfrm>
              <a:off x="5868172" y="587378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칵테일 이야기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A8B941F-D3BD-247B-0D2F-FEF093F99107}"/>
                </a:ext>
              </a:extLst>
            </p:cNvPr>
            <p:cNvSpPr txBox="1"/>
            <p:nvPr/>
          </p:nvSpPr>
          <p:spPr>
            <a:xfrm>
              <a:off x="7093478" y="587378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컨텐츠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E70B52-4C9C-B7DB-8D1F-490A5B1D1725}"/>
                </a:ext>
              </a:extLst>
            </p:cNvPr>
            <p:cNvSpPr txBox="1"/>
            <p:nvPr/>
          </p:nvSpPr>
          <p:spPr>
            <a:xfrm>
              <a:off x="7893989" y="587378"/>
              <a:ext cx="8547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도전</a:t>
              </a:r>
              <a:r>
                <a:rPr lang="en-US" altLang="ko-KR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!</a:t>
              </a:r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바텐더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050C19-3C38-196A-51A2-374D8388FF81}"/>
                </a:ext>
              </a:extLst>
            </p:cNvPr>
            <p:cNvSpPr txBox="1"/>
            <p:nvPr/>
          </p:nvSpPr>
          <p:spPr>
            <a:xfrm>
              <a:off x="8984644" y="587378"/>
              <a:ext cx="6880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커뮤니티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7BBD9BC-5D8B-1893-C6C4-3DD2EFA8AE29}"/>
              </a:ext>
            </a:extLst>
          </p:cNvPr>
          <p:cNvSpPr txBox="1"/>
          <p:nvPr/>
        </p:nvSpPr>
        <p:spPr>
          <a:xfrm>
            <a:off x="6585698" y="1529200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집에서 즐기는</a:t>
            </a:r>
            <a:endParaRPr lang="en-US" altLang="ko-KR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나만의 칵테일</a:t>
            </a:r>
          </a:p>
        </p:txBody>
      </p:sp>
      <p:pic>
        <p:nvPicPr>
          <p:cNvPr id="40" name="그래픽 39">
            <a:extLst>
              <a:ext uri="{FF2B5EF4-FFF2-40B4-BE49-F238E27FC236}">
                <a16:creationId xmlns:a16="http://schemas.microsoft.com/office/drawing/2014/main" id="{CD4E61A1-4F7B-236B-5410-1176B158E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8472" y="2735265"/>
            <a:ext cx="803595" cy="12770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FB48106-ABB6-FAA9-6F26-A854CF6A1315}"/>
              </a:ext>
            </a:extLst>
          </p:cNvPr>
          <p:cNvSpPr txBox="1"/>
          <p:nvPr/>
        </p:nvSpPr>
        <p:spPr>
          <a:xfrm>
            <a:off x="5328966" y="4285654"/>
            <a:ext cx="3938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특별한 날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 취향대로 즐기는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나만의 칵테일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pPr algn="ctr"/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칵테일이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처음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이라도 어려워하지 마세요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</a:t>
            </a:r>
          </a:p>
          <a:p>
            <a:pPr algn="ctr"/>
            <a:r>
              <a:rPr lang="ko-KR" altLang="en-US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r>
              <a:rPr lang="ko-KR" altLang="en-US" sz="12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여러분에게 맞는 칵테일을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해드립니다</a:t>
            </a:r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52182CA-1B86-5DE0-9674-EF6E7C8DD9FE}"/>
              </a:ext>
            </a:extLst>
          </p:cNvPr>
          <p:cNvSpPr/>
          <p:nvPr/>
        </p:nvSpPr>
        <p:spPr>
          <a:xfrm>
            <a:off x="3179147" y="4317684"/>
            <a:ext cx="767272" cy="767272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06FA421-8740-A884-8CBE-C0B96111234F}"/>
              </a:ext>
            </a:extLst>
          </p:cNvPr>
          <p:cNvSpPr/>
          <p:nvPr/>
        </p:nvSpPr>
        <p:spPr>
          <a:xfrm>
            <a:off x="3762480" y="4258343"/>
            <a:ext cx="490336" cy="490336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6698DD-D7D9-168C-78D2-521239D84C92}"/>
              </a:ext>
            </a:extLst>
          </p:cNvPr>
          <p:cNvSpPr/>
          <p:nvPr/>
        </p:nvSpPr>
        <p:spPr>
          <a:xfrm>
            <a:off x="3598875" y="3866935"/>
            <a:ext cx="163604" cy="163604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748DA2-3B82-4E98-D888-5064A00BC892}"/>
              </a:ext>
            </a:extLst>
          </p:cNvPr>
          <p:cNvSpPr/>
          <p:nvPr/>
        </p:nvSpPr>
        <p:spPr>
          <a:xfrm>
            <a:off x="4363111" y="2805432"/>
            <a:ext cx="245168" cy="245168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8057693-CE98-F196-ED64-8C84399E8330}"/>
              </a:ext>
            </a:extLst>
          </p:cNvPr>
          <p:cNvSpPr/>
          <p:nvPr/>
        </p:nvSpPr>
        <p:spPr>
          <a:xfrm>
            <a:off x="4652768" y="3041863"/>
            <a:ext cx="122584" cy="122584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780C496-A7AE-015A-7485-E4F4A6732074}"/>
              </a:ext>
            </a:extLst>
          </p:cNvPr>
          <p:cNvSpPr/>
          <p:nvPr/>
        </p:nvSpPr>
        <p:spPr>
          <a:xfrm>
            <a:off x="10384321" y="2928016"/>
            <a:ext cx="547476" cy="547476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6ABF11E-7734-BC54-79DC-2C37A80D00BE}"/>
              </a:ext>
            </a:extLst>
          </p:cNvPr>
          <p:cNvSpPr/>
          <p:nvPr/>
        </p:nvSpPr>
        <p:spPr>
          <a:xfrm>
            <a:off x="10712144" y="3166921"/>
            <a:ext cx="368572" cy="368572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D932D51-FA5A-DA2E-0274-80F696A851A5}"/>
              </a:ext>
            </a:extLst>
          </p:cNvPr>
          <p:cNvSpPr/>
          <p:nvPr/>
        </p:nvSpPr>
        <p:spPr>
          <a:xfrm>
            <a:off x="9914389" y="5075111"/>
            <a:ext cx="245168" cy="245168"/>
          </a:xfrm>
          <a:prstGeom prst="ellipse">
            <a:avLst/>
          </a:prstGeom>
          <a:solidFill>
            <a:srgbClr val="D18247">
              <a:alpha val="7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5D38E7C-36AE-AD3D-3D0E-6AD9FC2B44D0}"/>
              </a:ext>
            </a:extLst>
          </p:cNvPr>
          <p:cNvSpPr/>
          <p:nvPr/>
        </p:nvSpPr>
        <p:spPr>
          <a:xfrm>
            <a:off x="9900000" y="5052926"/>
            <a:ext cx="122584" cy="122584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515E826-C616-73C6-A113-70D4BD53C6D8}"/>
              </a:ext>
            </a:extLst>
          </p:cNvPr>
          <p:cNvSpPr/>
          <p:nvPr/>
        </p:nvSpPr>
        <p:spPr>
          <a:xfrm>
            <a:off x="10773845" y="4285654"/>
            <a:ext cx="157952" cy="153442"/>
          </a:xfrm>
          <a:prstGeom prst="ellipse">
            <a:avLst/>
          </a:prstGeom>
          <a:solidFill>
            <a:srgbClr val="D18247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56000"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3A28D06-F699-CEC2-4616-DCA3B4707D1F}"/>
              </a:ext>
            </a:extLst>
          </p:cNvPr>
          <p:cNvGrpSpPr/>
          <p:nvPr/>
        </p:nvGrpSpPr>
        <p:grpSpPr>
          <a:xfrm>
            <a:off x="11310853" y="4798192"/>
            <a:ext cx="409348" cy="409348"/>
            <a:chOff x="10998005" y="5663263"/>
            <a:chExt cx="509026" cy="509026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9BBAFA-7583-FC95-0AE3-8B50EDD298AF}"/>
                </a:ext>
              </a:extLst>
            </p:cNvPr>
            <p:cNvSpPr/>
            <p:nvPr/>
          </p:nvSpPr>
          <p:spPr>
            <a:xfrm>
              <a:off x="10998005" y="5663263"/>
              <a:ext cx="509026" cy="509026"/>
            </a:xfrm>
            <a:prstGeom prst="ellipse">
              <a:avLst/>
            </a:prstGeom>
            <a:solidFill>
              <a:srgbClr val="D18247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9" name="눈물 방울 58">
              <a:extLst>
                <a:ext uri="{FF2B5EF4-FFF2-40B4-BE49-F238E27FC236}">
                  <a16:creationId xmlns:a16="http://schemas.microsoft.com/office/drawing/2014/main" id="{03B75F24-940B-00E3-196A-7253E4708986}"/>
                </a:ext>
              </a:extLst>
            </p:cNvPr>
            <p:cNvSpPr/>
            <p:nvPr/>
          </p:nvSpPr>
          <p:spPr>
            <a:xfrm rot="10800000">
              <a:off x="11110434" y="5775692"/>
              <a:ext cx="284169" cy="284169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innerShdw blurRad="381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C0C69C-C7A3-885E-2765-2C5DBE2C6E06}"/>
                </a:ext>
              </a:extLst>
            </p:cNvPr>
            <p:cNvSpPr txBox="1"/>
            <p:nvPr/>
          </p:nvSpPr>
          <p:spPr>
            <a:xfrm>
              <a:off x="11140332" y="5720607"/>
              <a:ext cx="224373" cy="38272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?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2617D20-EC25-6455-4F38-B832C68957CC}"/>
              </a:ext>
            </a:extLst>
          </p:cNvPr>
          <p:cNvGrpSpPr/>
          <p:nvPr/>
        </p:nvGrpSpPr>
        <p:grpSpPr>
          <a:xfrm>
            <a:off x="2537207" y="5659245"/>
            <a:ext cx="5120849" cy="1245882"/>
            <a:chOff x="286056" y="325166"/>
            <a:chExt cx="5120849" cy="124588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F7D3F4B-D98E-3854-A745-F2BEC85D0764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EE14E31-1758-AE0E-F1BD-818540D6D504}"/>
                </a:ext>
              </a:extLst>
            </p:cNvPr>
            <p:cNvSpPr txBox="1"/>
            <p:nvPr/>
          </p:nvSpPr>
          <p:spPr>
            <a:xfrm>
              <a:off x="286056" y="616941"/>
              <a:ext cx="51208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사용자에게 전체 칵테일 메뉴를 보여주는 화면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필터링을 통해 </a:t>
              </a:r>
              <a:r>
                <a:rPr lang="ko-KR" altLang="en-US" sz="1400" dirty="0" err="1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도전레시피와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구별되게 보여줄 수 있음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buFontTx/>
                <a:buChar char="-"/>
              </a:pP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5F6153-0992-ED53-5B7A-32ECAAF329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2" b="1540"/>
          <a:stretch/>
        </p:blipFill>
        <p:spPr>
          <a:xfrm>
            <a:off x="2537206" y="506021"/>
            <a:ext cx="9513211" cy="4834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A84CDF-A86D-9674-6224-C69E5D6A58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7705F6D-2772-F68F-6375-A31346EF2673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E02F49-CEA0-44AB-D64E-F6737990BA23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F797B7-14A5-474D-19D0-D082B99D859D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77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D73612-AB0C-4716-63F6-52BC280110B0}"/>
              </a:ext>
            </a:extLst>
          </p:cNvPr>
          <p:cNvGrpSpPr/>
          <p:nvPr/>
        </p:nvGrpSpPr>
        <p:grpSpPr>
          <a:xfrm>
            <a:off x="238431" y="300699"/>
            <a:ext cx="2171089" cy="599552"/>
            <a:chOff x="286056" y="325166"/>
            <a:chExt cx="2171089" cy="5995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D71943-5FA2-DD24-041B-0BB0F7BFB05D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FFADD4-C686-F567-12B2-53DF6ACFC314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MenuPage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8D8D7AD-89E0-D1AE-FE0F-329C1C7D4212}"/>
              </a:ext>
            </a:extLst>
          </p:cNvPr>
          <p:cNvGrpSpPr/>
          <p:nvPr/>
        </p:nvGrpSpPr>
        <p:grpSpPr>
          <a:xfrm>
            <a:off x="238431" y="1167826"/>
            <a:ext cx="2171089" cy="599552"/>
            <a:chOff x="286056" y="325166"/>
            <a:chExt cx="2171089" cy="5995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451905-6397-FAD9-7E7C-920020B77A43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858326-E189-143B-F59A-FFF8BE2EEEF8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상세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1B2A36C-5148-555C-D393-4BBDF6879A44}"/>
              </a:ext>
            </a:extLst>
          </p:cNvPr>
          <p:cNvGrpSpPr/>
          <p:nvPr/>
        </p:nvGrpSpPr>
        <p:grpSpPr>
          <a:xfrm>
            <a:off x="177443" y="2826220"/>
            <a:ext cx="2407960" cy="1030439"/>
            <a:chOff x="286056" y="325166"/>
            <a:chExt cx="2407960" cy="103043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8A1287-768F-3193-ED66-2F9F5EC93C29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FE4E89-52C8-AE5A-AF5D-62ECD5A5E75E}"/>
                </a:ext>
              </a:extLst>
            </p:cNvPr>
            <p:cNvSpPr txBox="1"/>
            <p:nvPr/>
          </p:nvSpPr>
          <p:spPr>
            <a:xfrm>
              <a:off x="286056" y="616941"/>
              <a:ext cx="24079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사용자가 메뉴에서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원하는 칵테일을 선택하면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보여지는 화면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CDA7F5-4614-CCC4-DFC0-A16818203C30}"/>
              </a:ext>
            </a:extLst>
          </p:cNvPr>
          <p:cNvGrpSpPr/>
          <p:nvPr/>
        </p:nvGrpSpPr>
        <p:grpSpPr>
          <a:xfrm>
            <a:off x="177443" y="4206310"/>
            <a:ext cx="2529936" cy="825820"/>
            <a:chOff x="225068" y="327741"/>
            <a:chExt cx="2529936" cy="8258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7CB3B2-5F9D-A7A3-FE68-452941C0D312}"/>
                </a:ext>
              </a:extLst>
            </p:cNvPr>
            <p:cNvSpPr txBox="1"/>
            <p:nvPr/>
          </p:nvSpPr>
          <p:spPr>
            <a:xfrm>
              <a:off x="264414" y="327741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E1FDA3-00CE-FA4A-BC44-C3021C787A0E}"/>
                </a:ext>
              </a:extLst>
            </p:cNvPr>
            <p:cNvSpPr txBox="1"/>
            <p:nvPr/>
          </p:nvSpPr>
          <p:spPr>
            <a:xfrm>
              <a:off x="225068" y="630341"/>
              <a:ext cx="2529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전체메뉴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선택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인기순위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선택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B57E1A0-5D9A-38C5-1D79-F71652781607}"/>
              </a:ext>
            </a:extLst>
          </p:cNvPr>
          <p:cNvGrpSpPr/>
          <p:nvPr/>
        </p:nvGrpSpPr>
        <p:grpSpPr>
          <a:xfrm>
            <a:off x="2537206" y="5659245"/>
            <a:ext cx="5415557" cy="988825"/>
            <a:chOff x="286056" y="325166"/>
            <a:chExt cx="4747478" cy="98882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D9E9969-9E3B-B0F0-67F3-4DE6A7E2F86B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87BFFC-AE4C-82D5-2390-8FAD7797343F}"/>
                </a:ext>
              </a:extLst>
            </p:cNvPr>
            <p:cNvSpPr txBox="1"/>
            <p:nvPr/>
          </p:nvSpPr>
          <p:spPr>
            <a:xfrm>
              <a:off x="286056" y="616941"/>
              <a:ext cx="4747478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정보를 담은 페이지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도수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좋아요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북마크를 표시하고 간략하게 설명이 들어있음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A85CDBC-4FD9-4FCA-36BC-B1CCC9A5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47" y="485995"/>
            <a:ext cx="9553066" cy="4886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1FBE37-0BCA-146B-1F60-1B8D6900B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5472EE-562C-8D3A-59AA-75C3E2BB1413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907EC2-B8A3-5630-55B7-A67F2B0F9D50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75C8ED-EBB8-EAD2-E9FD-40D3E323E8A2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25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E47C79-A011-C28B-9565-B4FA8165304E}"/>
              </a:ext>
            </a:extLst>
          </p:cNvPr>
          <p:cNvGrpSpPr/>
          <p:nvPr/>
        </p:nvGrpSpPr>
        <p:grpSpPr>
          <a:xfrm>
            <a:off x="238431" y="300699"/>
            <a:ext cx="2171089" cy="599552"/>
            <a:chOff x="286056" y="325166"/>
            <a:chExt cx="2171089" cy="5995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2A661D-E314-BAB2-FC68-E37F9286548D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8A9FD-04BD-31D4-6194-4F09856E7827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MenuPage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AD27EB-5D5A-89DD-05B1-8D5C437D32D0}"/>
              </a:ext>
            </a:extLst>
          </p:cNvPr>
          <p:cNvGrpSpPr/>
          <p:nvPr/>
        </p:nvGrpSpPr>
        <p:grpSpPr>
          <a:xfrm>
            <a:off x="238431" y="1167826"/>
            <a:ext cx="2171089" cy="599552"/>
            <a:chOff x="286056" y="325166"/>
            <a:chExt cx="2171089" cy="5995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46936C-C015-9DBE-AA5F-31AFE0B9D258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EABC84-1286-99EF-4828-37DAF4DB0CE0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상세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E66F23-4EDB-2997-F923-C8E28D77F3A5}"/>
              </a:ext>
            </a:extLst>
          </p:cNvPr>
          <p:cNvGrpSpPr/>
          <p:nvPr/>
        </p:nvGrpSpPr>
        <p:grpSpPr>
          <a:xfrm>
            <a:off x="177443" y="2826220"/>
            <a:ext cx="2407960" cy="1030439"/>
            <a:chOff x="286056" y="325166"/>
            <a:chExt cx="2407960" cy="1030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C9789A-283F-1120-4920-D938868F98B8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D7E53A-61ED-6039-9933-0650B4662A61}"/>
                </a:ext>
              </a:extLst>
            </p:cNvPr>
            <p:cNvSpPr txBox="1"/>
            <p:nvPr/>
          </p:nvSpPr>
          <p:spPr>
            <a:xfrm>
              <a:off x="286056" y="616941"/>
              <a:ext cx="24079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사용자가 메뉴에서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원하는 칵테일을 선택하면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보여지는 화면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5CC44A-4276-D9BE-30FC-846A37E079E5}"/>
              </a:ext>
            </a:extLst>
          </p:cNvPr>
          <p:cNvGrpSpPr/>
          <p:nvPr/>
        </p:nvGrpSpPr>
        <p:grpSpPr>
          <a:xfrm>
            <a:off x="177443" y="4206310"/>
            <a:ext cx="2529936" cy="825820"/>
            <a:chOff x="225068" y="327741"/>
            <a:chExt cx="2529936" cy="8258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7D501A-37BB-E662-0F14-FD394A37BEDC}"/>
                </a:ext>
              </a:extLst>
            </p:cNvPr>
            <p:cNvSpPr txBox="1"/>
            <p:nvPr/>
          </p:nvSpPr>
          <p:spPr>
            <a:xfrm>
              <a:off x="264414" y="327741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FE4EC-DDB5-333B-D852-F5C10BFC5ACD}"/>
                </a:ext>
              </a:extLst>
            </p:cNvPr>
            <p:cNvSpPr txBox="1"/>
            <p:nvPr/>
          </p:nvSpPr>
          <p:spPr>
            <a:xfrm>
              <a:off x="225068" y="630341"/>
              <a:ext cx="2529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전체메뉴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선택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2.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인기순위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선택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FE3A35F-BD1D-B517-1B66-BB635B5A927E}"/>
              </a:ext>
            </a:extLst>
          </p:cNvPr>
          <p:cNvGrpSpPr/>
          <p:nvPr/>
        </p:nvGrpSpPr>
        <p:grpSpPr>
          <a:xfrm>
            <a:off x="2537206" y="5659245"/>
            <a:ext cx="5415557" cy="988825"/>
            <a:chOff x="286056" y="325166"/>
            <a:chExt cx="4747478" cy="98882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46C947-47B0-B791-88DE-6193E7463191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EDB0A5-420D-CF49-F41D-31C817D7BDDC}"/>
                </a:ext>
              </a:extLst>
            </p:cNvPr>
            <p:cNvSpPr txBox="1"/>
            <p:nvPr/>
          </p:nvSpPr>
          <p:spPr>
            <a:xfrm>
              <a:off x="286056" y="616941"/>
              <a:ext cx="4747478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정보를 담은 페이지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도수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좋아요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북마크를 표시하고 간략하게 설명이 들어있음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1A3503B-F4BE-E187-D12A-5BCECFE6F64E}"/>
              </a:ext>
            </a:extLst>
          </p:cNvPr>
          <p:cNvSpPr txBox="1"/>
          <p:nvPr/>
        </p:nvSpPr>
        <p:spPr>
          <a:xfrm>
            <a:off x="7634864" y="5889253"/>
            <a:ext cx="429835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페이지를 내리면 재료 정보와 레시피 설명</a:t>
            </a:r>
            <a:r>
              <a: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유사 칵테일이 나와있음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6ADC6A-2188-E10E-5FA8-C065C44C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02" y="526659"/>
            <a:ext cx="9515580" cy="48048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291EF9-5B80-C354-D6E6-260F776DF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7"/>
          <a:stretch/>
        </p:blipFill>
        <p:spPr>
          <a:xfrm>
            <a:off x="4633862" y="1017936"/>
            <a:ext cx="4891137" cy="42702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244810-0A1B-E0DD-7B2C-ECF8757E79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99" r="1161" b="83913"/>
          <a:stretch/>
        </p:blipFill>
        <p:spPr>
          <a:xfrm>
            <a:off x="2537206" y="493492"/>
            <a:ext cx="9488363" cy="4759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96E424-8D3C-A90F-5348-EDCAE594E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99" r="1161" b="83913"/>
          <a:stretch/>
        </p:blipFill>
        <p:spPr>
          <a:xfrm>
            <a:off x="2585403" y="495871"/>
            <a:ext cx="9426486" cy="4759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1CB82C-6BB0-08AF-4739-25F60DF098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831061-E2BC-8BB3-00DD-C01043A12B6A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048E08-AAE3-B901-FE6D-A42A8E3A02DC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2CBB9E-AE3C-94C2-F7ED-0FDE2C06FCA1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83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766A12-C3D9-A8A6-E211-0E5DD2090D83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BDD034-4D12-53D0-BEE7-21A346B62430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A4263-1645-D535-88E7-B4CFF4D40B69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WebMagazine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9B0677-2D04-10A8-8434-3A528A45737E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B3CB82-CAF6-C5D8-279C-79CA1F9EF43E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F91788-54DE-127A-4944-BFA20E6153E1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웹 </a:t>
              </a:r>
              <a:r>
                <a:rPr lang="ko-KR" altLang="en-US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메거진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8F6433-2F7B-6143-EE04-F62791644A79}"/>
              </a:ext>
            </a:extLst>
          </p:cNvPr>
          <p:cNvGrpSpPr/>
          <p:nvPr/>
        </p:nvGrpSpPr>
        <p:grpSpPr>
          <a:xfrm>
            <a:off x="238431" y="2830337"/>
            <a:ext cx="2171089" cy="1030439"/>
            <a:chOff x="286056" y="325166"/>
            <a:chExt cx="2171089" cy="10304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CD1A10-701B-22FE-A515-07B99DE2B573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1E9189-9814-B293-AB44-1DD1DE4F06CD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헤더에 있는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웹진을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눌렀을 때 보여지는 화면 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EBD251-F14C-C0D1-18D2-6CB70B1B0AFA}"/>
              </a:ext>
            </a:extLst>
          </p:cNvPr>
          <p:cNvGrpSpPr/>
          <p:nvPr/>
        </p:nvGrpSpPr>
        <p:grpSpPr>
          <a:xfrm>
            <a:off x="238431" y="4203735"/>
            <a:ext cx="2171089" cy="599552"/>
            <a:chOff x="286056" y="325166"/>
            <a:chExt cx="2171089" cy="5995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F5B7E6-747B-6F68-A8A0-51818E43D933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BA02EF-F3D7-C83F-F7A4-C079AFC2053A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웹진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2617D20-EC25-6455-4F38-B832C68957CC}"/>
              </a:ext>
            </a:extLst>
          </p:cNvPr>
          <p:cNvGrpSpPr/>
          <p:nvPr/>
        </p:nvGrpSpPr>
        <p:grpSpPr>
          <a:xfrm>
            <a:off x="2537206" y="5659245"/>
            <a:ext cx="5415557" cy="988825"/>
            <a:chOff x="286056" y="325166"/>
            <a:chExt cx="4747478" cy="98882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F7D3F4B-D98E-3854-A745-F2BEC85D0764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EE14E31-1758-AE0E-F1BD-818540D6D504}"/>
                </a:ext>
              </a:extLst>
            </p:cNvPr>
            <p:cNvSpPr txBox="1"/>
            <p:nvPr/>
          </p:nvSpPr>
          <p:spPr>
            <a:xfrm>
              <a:off x="286056" y="616941"/>
              <a:ext cx="4747478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칵테일의 쏠쏠한 정보와 팁들을 알려주는 기능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사람들에게 재미있고 유익한 내용을 전달함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1673C7F-1D54-7657-BD16-86425BEE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"/>
          <a:stretch/>
        </p:blipFill>
        <p:spPr>
          <a:xfrm>
            <a:off x="2537206" y="493753"/>
            <a:ext cx="9513211" cy="48584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7326D2-4733-EAA2-DC95-1F12BBDED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 r="1161" b="83913"/>
          <a:stretch/>
        </p:blipFill>
        <p:spPr>
          <a:xfrm>
            <a:off x="2585403" y="495871"/>
            <a:ext cx="9426486" cy="475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AF9C9B-0DE0-B489-8DA5-E41451ED6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0789C1E-B3A5-720C-A1BD-D39CA413E0DB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CCF106-2033-E696-1425-27A40D009004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0136E8-6F80-A0D1-53F0-00A246057377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78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435175" y="252561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변경이력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92E3171-A4C2-A690-0C12-ADDCBA799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727636"/>
              </p:ext>
            </p:extLst>
          </p:nvPr>
        </p:nvGraphicFramePr>
        <p:xfrm>
          <a:off x="538774" y="1381337"/>
          <a:ext cx="11114453" cy="47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981">
                  <a:extLst>
                    <a:ext uri="{9D8B030D-6E8A-4147-A177-3AD203B41FA5}">
                      <a16:colId xmlns:a16="http://schemas.microsoft.com/office/drawing/2014/main" val="3169736881"/>
                    </a:ext>
                  </a:extLst>
                </a:gridCol>
                <a:gridCol w="1272864">
                  <a:extLst>
                    <a:ext uri="{9D8B030D-6E8A-4147-A177-3AD203B41FA5}">
                      <a16:colId xmlns:a16="http://schemas.microsoft.com/office/drawing/2014/main" val="1651796422"/>
                    </a:ext>
                  </a:extLst>
                </a:gridCol>
                <a:gridCol w="5624846">
                  <a:extLst>
                    <a:ext uri="{9D8B030D-6E8A-4147-A177-3AD203B41FA5}">
                      <a16:colId xmlns:a16="http://schemas.microsoft.com/office/drawing/2014/main" val="1904203309"/>
                    </a:ext>
                  </a:extLst>
                </a:gridCol>
                <a:gridCol w="1587881">
                  <a:extLst>
                    <a:ext uri="{9D8B030D-6E8A-4147-A177-3AD203B41FA5}">
                      <a16:colId xmlns:a16="http://schemas.microsoft.com/office/drawing/2014/main" val="3064784102"/>
                    </a:ext>
                  </a:extLst>
                </a:gridCol>
                <a:gridCol w="1587881">
                  <a:extLst>
                    <a:ext uri="{9D8B030D-6E8A-4147-A177-3AD203B41FA5}">
                      <a16:colId xmlns:a16="http://schemas.microsoft.com/office/drawing/2014/main" val="338549093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82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작성일자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82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수정사항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82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82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 err="1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검수자</a:t>
                      </a:r>
                      <a:endParaRPr lang="ko-KR" altLang="en-US" sz="1600" b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82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50332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0.1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2023.09.04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메인 화면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로그인 화면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 1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차 배포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김군순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김군순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68470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0.2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2023.09.06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모든 메뉴 플로우 차트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서희주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이대섭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김군순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059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0.3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2023.09.18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모든 메뉴 화면 설계서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서희주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김군순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6775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46198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35858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30797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3739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3349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9260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20209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1" hangingPunct="1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712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91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D73612-AB0C-4716-63F6-52BC280110B0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D71943-5FA2-DD24-041B-0BB0F7BFB05D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FFADD4-C686-F567-12B2-53DF6ACFC314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Webzine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8D8D7AD-89E0-D1AE-FE0F-329C1C7D4212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451905-6397-FAD9-7E7C-920020B77A43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858326-E189-143B-F59A-FFF8BE2EEEF8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웹진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1B2A36C-5148-555C-D393-4BBDF6879A44}"/>
              </a:ext>
            </a:extLst>
          </p:cNvPr>
          <p:cNvGrpSpPr/>
          <p:nvPr/>
        </p:nvGrpSpPr>
        <p:grpSpPr>
          <a:xfrm>
            <a:off x="238431" y="2830337"/>
            <a:ext cx="2171089" cy="1030439"/>
            <a:chOff x="286056" y="325166"/>
            <a:chExt cx="2171089" cy="103043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8A1287-768F-3193-ED66-2F9F5EC93C29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FE4E89-52C8-AE5A-AF5D-62ECD5A5E75E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웹진에서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문서를 클릭했을 때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보여지는 화면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CDA7F5-4614-CCC4-DFC0-A16818203C30}"/>
              </a:ext>
            </a:extLst>
          </p:cNvPr>
          <p:cNvGrpSpPr/>
          <p:nvPr/>
        </p:nvGrpSpPr>
        <p:grpSpPr>
          <a:xfrm>
            <a:off x="238431" y="4203735"/>
            <a:ext cx="2171089" cy="599552"/>
            <a:chOff x="286056" y="325166"/>
            <a:chExt cx="2171089" cy="5995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7CB3B2-5F9D-A7A3-FE68-452941C0D312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E1FDA3-00CE-FA4A-BC44-C3021C787A0E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칵테일 웹진 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B57E1A0-5D9A-38C5-1D79-F71652781607}"/>
              </a:ext>
            </a:extLst>
          </p:cNvPr>
          <p:cNvGrpSpPr/>
          <p:nvPr/>
        </p:nvGrpSpPr>
        <p:grpSpPr>
          <a:xfrm>
            <a:off x="2537206" y="5659245"/>
            <a:ext cx="5415557" cy="988825"/>
            <a:chOff x="286056" y="325166"/>
            <a:chExt cx="4747478" cy="98882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D9E9969-9E3B-B0F0-67F3-4DE6A7E2F86B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87BFFC-AE4C-82D5-2390-8FAD7797343F}"/>
                </a:ext>
              </a:extLst>
            </p:cNvPr>
            <p:cNvSpPr txBox="1"/>
            <p:nvPr/>
          </p:nvSpPr>
          <p:spPr>
            <a:xfrm>
              <a:off x="286056" y="616941"/>
              <a:ext cx="4747478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발행일과 작성자를 추가하고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웹 매거진 형태로 만들었음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.</a:t>
              </a: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사람들에게 재밌고 유익한 내용을 전달함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13BF02-FFDC-A948-7742-F573CB6D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206" y="480033"/>
            <a:ext cx="9513211" cy="48721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0EE3AE-A82D-6C64-1011-293CE4F66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 r="1161" b="83913"/>
          <a:stretch/>
        </p:blipFill>
        <p:spPr>
          <a:xfrm>
            <a:off x="2585403" y="495871"/>
            <a:ext cx="9426486" cy="4759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CA6F47-A045-9E66-DB2A-9B36B3F08C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AF62EE-D61C-425C-354E-0BE8EC69D5E8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1533C8-4F76-A181-BCEC-73EA4383DA61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F7DF36-45C8-7ADF-A300-347C2BB11550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98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D73612-AB0C-4716-63F6-52BC280110B0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D71943-5FA2-DD24-041B-0BB0F7BFB05D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FFADD4-C686-F567-12B2-53DF6ACFC314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ChallBoard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8D8D7AD-89E0-D1AE-FE0F-329C1C7D4212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451905-6397-FAD9-7E7C-920020B77A43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858326-E189-143B-F59A-FFF8BE2EEEF8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도전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! </a:t>
              </a:r>
              <a:r>
                <a:rPr lang="ko-KR" altLang="en-US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마텐더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1B2A36C-5148-555C-D393-4BBDF6879A44}"/>
              </a:ext>
            </a:extLst>
          </p:cNvPr>
          <p:cNvGrpSpPr/>
          <p:nvPr/>
        </p:nvGrpSpPr>
        <p:grpSpPr>
          <a:xfrm>
            <a:off x="238431" y="2830337"/>
            <a:ext cx="2286919" cy="1030439"/>
            <a:chOff x="286056" y="325166"/>
            <a:chExt cx="2286919" cy="103043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8A1287-768F-3193-ED66-2F9F5EC93C29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FE4E89-52C8-AE5A-AF5D-62ECD5A5E75E}"/>
                </a:ext>
              </a:extLst>
            </p:cNvPr>
            <p:cNvSpPr txBox="1"/>
            <p:nvPr/>
          </p:nvSpPr>
          <p:spPr>
            <a:xfrm>
              <a:off x="286056" y="616941"/>
              <a:ext cx="22869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헤더에 있는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도전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! </a:t>
              </a:r>
              <a:r>
                <a:rPr lang="ko-KR" altLang="en-US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마텐더를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눌렀을 때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보여지는 화면 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CDA7F5-4614-CCC4-DFC0-A16818203C30}"/>
              </a:ext>
            </a:extLst>
          </p:cNvPr>
          <p:cNvGrpSpPr/>
          <p:nvPr/>
        </p:nvGrpSpPr>
        <p:grpSpPr>
          <a:xfrm>
            <a:off x="238431" y="4203735"/>
            <a:ext cx="2171089" cy="599552"/>
            <a:chOff x="286056" y="325166"/>
            <a:chExt cx="2171089" cy="5995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7CB3B2-5F9D-A7A3-FE68-452941C0D312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E1FDA3-00CE-FA4A-BC44-C3021C787A0E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도전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! </a:t>
              </a:r>
              <a:r>
                <a:rPr lang="ko-KR" altLang="en-US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마텐더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333D90B-94A3-C71C-E9CE-D5A147532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25" y="493753"/>
            <a:ext cx="9510133" cy="48076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9E9AAF-B1E6-732C-12ED-87618AB4F24E}"/>
              </a:ext>
            </a:extLst>
          </p:cNvPr>
          <p:cNvGrpSpPr/>
          <p:nvPr/>
        </p:nvGrpSpPr>
        <p:grpSpPr>
          <a:xfrm>
            <a:off x="2537206" y="5659245"/>
            <a:ext cx="5415557" cy="988825"/>
            <a:chOff x="286056" y="325166"/>
            <a:chExt cx="4747478" cy="9888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C5D8E0-0A5E-5D18-6B8B-C1846A52ABAA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AD7274-5086-C7A4-8112-9A08FA8DB362}"/>
                </a:ext>
              </a:extLst>
            </p:cNvPr>
            <p:cNvSpPr txBox="1"/>
            <p:nvPr/>
          </p:nvSpPr>
          <p:spPr>
            <a:xfrm>
              <a:off x="286056" y="616941"/>
              <a:ext cx="4747478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사용자들이 자신만의 레시피를 공유하는 기능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여러 사용자들에게 새로운 레시피들을 공유할 수 있음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FC7AB51-AA20-9B99-DBC1-C45C1C5A5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 r="1161" b="83913"/>
          <a:stretch/>
        </p:blipFill>
        <p:spPr>
          <a:xfrm>
            <a:off x="2585403" y="495871"/>
            <a:ext cx="9426486" cy="4759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FBD1E4-A16F-43D5-EA0B-864503659B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DB8BD9-85F1-50A7-0F74-53354BD6D43E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8B551E-B672-3781-73A6-B830CF5C1B2B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5655D0-DD13-0657-50A1-0A9948F9CFFB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988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D73612-AB0C-4716-63F6-52BC280110B0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D71943-5FA2-DD24-041B-0BB0F7BFB05D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FFADD4-C686-F567-12B2-53DF6ACFC314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WebMagazine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8D8D7AD-89E0-D1AE-FE0F-329C1C7D4212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451905-6397-FAD9-7E7C-920020B77A43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858326-E189-143B-F59A-FFF8BE2EEEF8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웹 </a:t>
              </a:r>
              <a:r>
                <a:rPr lang="ko-KR" altLang="en-US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메거진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B57E1A0-5D9A-38C5-1D79-F71652781607}"/>
              </a:ext>
            </a:extLst>
          </p:cNvPr>
          <p:cNvGrpSpPr/>
          <p:nvPr/>
        </p:nvGrpSpPr>
        <p:grpSpPr>
          <a:xfrm>
            <a:off x="2537206" y="5659245"/>
            <a:ext cx="5415557" cy="988825"/>
            <a:chOff x="286056" y="325166"/>
            <a:chExt cx="4747478" cy="98882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D9E9969-9E3B-B0F0-67F3-4DE6A7E2F86B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87BFFC-AE4C-82D5-2390-8FAD7797343F}"/>
                </a:ext>
              </a:extLst>
            </p:cNvPr>
            <p:cNvSpPr txBox="1"/>
            <p:nvPr/>
          </p:nvSpPr>
          <p:spPr>
            <a:xfrm>
              <a:off x="286056" y="616941"/>
              <a:ext cx="4747478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사용자들이 자신만의 레시피를 공유하는 기능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여러 사용자들에게 새로운 레시피들을 공유할 수 있음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FFCB9B8-6958-8BE6-7D6B-72BF5EB4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02" y="526659"/>
            <a:ext cx="9515580" cy="48048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248207-B4D6-B14F-F207-B1255EB5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17" y="833768"/>
            <a:ext cx="5132502" cy="450810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ADFC01-C8AE-3613-EC4E-D4CBDA831212}"/>
              </a:ext>
            </a:extLst>
          </p:cNvPr>
          <p:cNvGrpSpPr/>
          <p:nvPr/>
        </p:nvGrpSpPr>
        <p:grpSpPr>
          <a:xfrm>
            <a:off x="238431" y="4203735"/>
            <a:ext cx="2171089" cy="599552"/>
            <a:chOff x="286056" y="325166"/>
            <a:chExt cx="2171089" cy="599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342FC9-0E53-AA69-EF11-816BF47AAFC6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3357E-D8CE-8D1D-0C9D-D1882CC18ADD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도전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! </a:t>
              </a:r>
              <a:r>
                <a:rPr lang="ko-KR" altLang="en-US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마텐더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6563393-F7F4-BFDA-B40E-F2C8CDE83E7C}"/>
              </a:ext>
            </a:extLst>
          </p:cNvPr>
          <p:cNvSpPr txBox="1"/>
          <p:nvPr/>
        </p:nvSpPr>
        <p:spPr>
          <a:xfrm>
            <a:off x="7289854" y="5952823"/>
            <a:ext cx="4527021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사용자들이 쉽게 따라할 수 있도록</a:t>
            </a:r>
            <a:r>
              <a: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도수</a:t>
            </a:r>
            <a:r>
              <a: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재료정보</a:t>
            </a:r>
            <a:r>
              <a: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레시피 등 상세하게 설명할 수 있게 만듦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77F770-8B76-109B-70C4-284242E0CEB7}"/>
              </a:ext>
            </a:extLst>
          </p:cNvPr>
          <p:cNvGrpSpPr/>
          <p:nvPr/>
        </p:nvGrpSpPr>
        <p:grpSpPr>
          <a:xfrm>
            <a:off x="238431" y="2830337"/>
            <a:ext cx="2286919" cy="1030439"/>
            <a:chOff x="286056" y="325166"/>
            <a:chExt cx="2286919" cy="10304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04135E-DF7B-F22E-CAA8-7D53058795C7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4D0C2C-75BC-EF08-3D64-ECA8BBDE7F8E}"/>
                </a:ext>
              </a:extLst>
            </p:cNvPr>
            <p:cNvSpPr txBox="1"/>
            <p:nvPr/>
          </p:nvSpPr>
          <p:spPr>
            <a:xfrm>
              <a:off x="286056" y="616941"/>
              <a:ext cx="22869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헤더에 있는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도전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! </a:t>
              </a:r>
              <a:r>
                <a:rPr lang="ko-KR" altLang="en-US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마텐더를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눌렀을 때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보여지는 화면 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C4BF84E-2AA6-C400-67F7-B67CD0987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99" r="1161" b="83913"/>
          <a:stretch/>
        </p:blipFill>
        <p:spPr>
          <a:xfrm>
            <a:off x="2585403" y="495871"/>
            <a:ext cx="9426486" cy="4759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445096-80D6-C1DD-0A29-0B4F1E4055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087B39-6C2A-D7BF-6524-38E68796C66E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25BF1D-7022-B3DF-A73E-C6CF7EA75946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BE83C0-08DA-D404-5A55-75B9C955C04A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690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D73612-AB0C-4716-63F6-52BC280110B0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D71943-5FA2-DD24-041B-0BB0F7BFB05D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FFADD4-C686-F567-12B2-53DF6ACFC314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WebBoard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8D8D7AD-89E0-D1AE-FE0F-329C1C7D4212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451905-6397-FAD9-7E7C-920020B77A43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858326-E189-143B-F59A-FFF8BE2EEEF8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커뮤니티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1B2A36C-5148-555C-D393-4BBDF6879A44}"/>
              </a:ext>
            </a:extLst>
          </p:cNvPr>
          <p:cNvGrpSpPr/>
          <p:nvPr/>
        </p:nvGrpSpPr>
        <p:grpSpPr>
          <a:xfrm>
            <a:off x="238431" y="2830337"/>
            <a:ext cx="2171089" cy="1030439"/>
            <a:chOff x="286056" y="325166"/>
            <a:chExt cx="2171089" cy="103043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8A1287-768F-3193-ED66-2F9F5EC93C29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FE4E89-52C8-AE5A-AF5D-62ECD5A5E75E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헤더에 있는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커뮤니티를 눌렀을 때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보여지는 화면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CDA7F5-4614-CCC4-DFC0-A16818203C30}"/>
              </a:ext>
            </a:extLst>
          </p:cNvPr>
          <p:cNvGrpSpPr/>
          <p:nvPr/>
        </p:nvGrpSpPr>
        <p:grpSpPr>
          <a:xfrm>
            <a:off x="238431" y="4203735"/>
            <a:ext cx="2171089" cy="599552"/>
            <a:chOff x="286056" y="325166"/>
            <a:chExt cx="2171089" cy="5995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7CB3B2-5F9D-A7A3-FE68-452941C0D312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E1FDA3-00CE-FA4A-BC44-C3021C787A0E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커뮤니티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B57E1A0-5D9A-38C5-1D79-F71652781607}"/>
              </a:ext>
            </a:extLst>
          </p:cNvPr>
          <p:cNvGrpSpPr/>
          <p:nvPr/>
        </p:nvGrpSpPr>
        <p:grpSpPr>
          <a:xfrm>
            <a:off x="2537206" y="5659245"/>
            <a:ext cx="9782480" cy="993185"/>
            <a:chOff x="286056" y="325166"/>
            <a:chExt cx="8575684" cy="9931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D9E9969-9E3B-B0F0-67F3-4DE6A7E2F86B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87BFFC-AE4C-82D5-2390-8FAD7797343F}"/>
                </a:ext>
              </a:extLst>
            </p:cNvPr>
            <p:cNvSpPr txBox="1"/>
            <p:nvPr/>
          </p:nvSpPr>
          <p:spPr>
            <a:xfrm>
              <a:off x="286056" y="616941"/>
              <a:ext cx="5607887" cy="701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자유게시판 용도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. 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사용자들이 자유롭게 이야기할 수 있는 공간을 마련함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닉네임을 검색해 특정 사용자의 글을 조회 할 수 있음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07D4F3-A11B-7DD5-FC1F-71391EC37911}"/>
                </a:ext>
              </a:extLst>
            </p:cNvPr>
            <p:cNvSpPr txBox="1"/>
            <p:nvPr/>
          </p:nvSpPr>
          <p:spPr>
            <a:xfrm>
              <a:off x="5500916" y="607418"/>
              <a:ext cx="3360824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추천 수 기능이 있음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한 페이지에 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10</a:t>
              </a:r>
              <a:r>
                <a:rPr lang="ko-KR" altLang="en-US" sz="1400" dirty="0" err="1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개글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만 출력되도록 </a:t>
              </a:r>
              <a:r>
                <a:rPr lang="ko-KR" altLang="en-US" sz="1400" dirty="0" err="1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페이징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0D1026F-00D6-4B10-2A70-4CC710A0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206" y="590221"/>
            <a:ext cx="9526241" cy="4782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8B0AB6-7C89-9306-1B35-19B29969B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 r="1161" b="83913"/>
          <a:stretch/>
        </p:blipFill>
        <p:spPr>
          <a:xfrm>
            <a:off x="2585403" y="495871"/>
            <a:ext cx="9426486" cy="4759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B054D3-50D3-E103-92E4-771B25E00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6C410D-9674-57F9-0BE5-4F12540B782A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B0CACA-CFE1-5F6F-5A6F-9CE894107B8D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D788EC-6307-81EE-BC00-66146AFEA685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489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337C955-155C-5027-12ED-74447C81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02" y="526659"/>
            <a:ext cx="9515580" cy="480486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E82326-A60B-3824-E660-3FC9F7C8BE8D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928BD8-C500-DFAF-7DFE-6C2877EBF6F2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500DA0-87E8-CE6A-5895-7A91A8B5B352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WebBoard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57CE2C-955A-77A1-798F-FA1C488297F9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8C3AFC-4720-C5D6-1178-A0CB147EBCD4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85B2F2-4A26-7D66-A3F5-B74E497B2B14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커뮤니티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9C056FE-8DEC-1936-EE2B-B576137E9E62}"/>
              </a:ext>
            </a:extLst>
          </p:cNvPr>
          <p:cNvGrpSpPr/>
          <p:nvPr/>
        </p:nvGrpSpPr>
        <p:grpSpPr>
          <a:xfrm>
            <a:off x="238431" y="2830337"/>
            <a:ext cx="2171089" cy="1030439"/>
            <a:chOff x="286056" y="325166"/>
            <a:chExt cx="2171089" cy="1030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E8BE79-0CD4-9213-D2D0-75AF626A660E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1B58D6-EE04-31B4-8C03-D5372FF9EFE3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헤더에 있는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커뮤니티를 눌렀을 때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보여지는 화면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4D868EB-B872-804C-D907-F644F68A7E5A}"/>
              </a:ext>
            </a:extLst>
          </p:cNvPr>
          <p:cNvGrpSpPr/>
          <p:nvPr/>
        </p:nvGrpSpPr>
        <p:grpSpPr>
          <a:xfrm>
            <a:off x="238431" y="4203735"/>
            <a:ext cx="2171089" cy="599552"/>
            <a:chOff x="286056" y="325166"/>
            <a:chExt cx="2171089" cy="5995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16122A-39B2-DD12-3021-A6C919B39C57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8F679B-5D75-43A7-CCBB-524978ACB848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커뮤니티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1586B9-7C2B-3209-7016-3680E4BA52C7}"/>
              </a:ext>
            </a:extLst>
          </p:cNvPr>
          <p:cNvGrpSpPr/>
          <p:nvPr/>
        </p:nvGrpSpPr>
        <p:grpSpPr>
          <a:xfrm>
            <a:off x="2537206" y="5659245"/>
            <a:ext cx="6397046" cy="665660"/>
            <a:chOff x="286056" y="325166"/>
            <a:chExt cx="5607887" cy="66566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2B8374-A48E-BA99-FCAE-513BA24A7F4D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1D1023-F5D9-56C8-5300-6793363B2D51}"/>
                </a:ext>
              </a:extLst>
            </p:cNvPr>
            <p:cNvSpPr txBox="1"/>
            <p:nvPr/>
          </p:nvSpPr>
          <p:spPr>
            <a:xfrm>
              <a:off x="286056" y="616941"/>
              <a:ext cx="5607887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작성자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제목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내용과 함께 사진 파일을 올릴 수 있음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4D60FB3-387B-C817-EDC4-15E9E716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206" y="501472"/>
            <a:ext cx="9483815" cy="47998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F372A3-1143-7E95-71A6-841E08D28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99" r="1161" b="83913"/>
          <a:stretch/>
        </p:blipFill>
        <p:spPr>
          <a:xfrm>
            <a:off x="2585403" y="495871"/>
            <a:ext cx="9426486" cy="4759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58253F-BB25-2933-B94E-B5566DB12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00EF2FE-05CA-1D5B-AF0A-01C062DBD663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3A9416-F847-DF63-E882-93F397EB93B4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289E31-1473-2736-DA8F-612134F77A87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68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337C955-155C-5027-12ED-74447C81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02" y="526659"/>
            <a:ext cx="9515580" cy="480486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E82326-A60B-3824-E660-3FC9F7C8BE8D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928BD8-C500-DFAF-7DFE-6C2877EBF6F2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500DA0-87E8-CE6A-5895-7A91A8B5B352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WebBoard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57CE2C-955A-77A1-798F-FA1C488297F9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8C3AFC-4720-C5D6-1178-A0CB147EBCD4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85B2F2-4A26-7D66-A3F5-B74E497B2B14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커뮤니티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9C056FE-8DEC-1936-EE2B-B576137E9E62}"/>
              </a:ext>
            </a:extLst>
          </p:cNvPr>
          <p:cNvGrpSpPr/>
          <p:nvPr/>
        </p:nvGrpSpPr>
        <p:grpSpPr>
          <a:xfrm>
            <a:off x="238431" y="2830337"/>
            <a:ext cx="2171089" cy="1030439"/>
            <a:chOff x="286056" y="325166"/>
            <a:chExt cx="2171089" cy="1030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E8BE79-0CD4-9213-D2D0-75AF626A660E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1B58D6-EE04-31B4-8C03-D5372FF9EFE3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헤더에 있는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커뮤니티를 눌렀을 때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보여지는 화면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4D868EB-B872-804C-D907-F644F68A7E5A}"/>
              </a:ext>
            </a:extLst>
          </p:cNvPr>
          <p:cNvGrpSpPr/>
          <p:nvPr/>
        </p:nvGrpSpPr>
        <p:grpSpPr>
          <a:xfrm>
            <a:off x="238431" y="4203735"/>
            <a:ext cx="2171089" cy="599552"/>
            <a:chOff x="286056" y="325166"/>
            <a:chExt cx="2171089" cy="5995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16122A-39B2-DD12-3021-A6C919B39C57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8F679B-5D75-43A7-CCBB-524978ACB848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커뮤니티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6E0281F-DD89-1BFD-55ED-F2EE9C587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0" b="2587"/>
          <a:stretch/>
        </p:blipFill>
        <p:spPr>
          <a:xfrm>
            <a:off x="4815922" y="895016"/>
            <a:ext cx="4318215" cy="445721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1586B9-7C2B-3209-7016-3680E4BA52C7}"/>
              </a:ext>
            </a:extLst>
          </p:cNvPr>
          <p:cNvGrpSpPr/>
          <p:nvPr/>
        </p:nvGrpSpPr>
        <p:grpSpPr>
          <a:xfrm>
            <a:off x="2537206" y="5659245"/>
            <a:ext cx="6397046" cy="988825"/>
            <a:chOff x="286056" y="325166"/>
            <a:chExt cx="5607887" cy="9888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2B8374-A48E-BA99-FCAE-513BA24A7F4D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1D1023-F5D9-56C8-5300-6793363B2D51}"/>
                </a:ext>
              </a:extLst>
            </p:cNvPr>
            <p:cNvSpPr txBox="1"/>
            <p:nvPr/>
          </p:nvSpPr>
          <p:spPr>
            <a:xfrm>
              <a:off x="286056" y="616941"/>
              <a:ext cx="5607887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커뮤니티 아래에 댓글기능이 있음 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댓글 달고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내 댓글 삭제 가능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4DF7A95-C548-641E-CE84-F21EFB16BA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99" r="1161" b="83913"/>
          <a:stretch/>
        </p:blipFill>
        <p:spPr>
          <a:xfrm>
            <a:off x="2585403" y="495871"/>
            <a:ext cx="9426486" cy="4759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B575B0-70BC-B142-A563-887DCE54E7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83C9FD-E325-C8FB-657D-23F16FE9D25B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7665BC-9C07-B730-F65C-7F402994B28D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4F8112-4420-4169-14D5-2A680DACD382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50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B5B1FF-66E0-21A5-E5A9-F5EF863D7246}"/>
              </a:ext>
            </a:extLst>
          </p:cNvPr>
          <p:cNvSpPr/>
          <p:nvPr/>
        </p:nvSpPr>
        <p:spPr>
          <a:xfrm>
            <a:off x="0" y="2"/>
            <a:ext cx="2407961" cy="6857996"/>
          </a:xfrm>
          <a:prstGeom prst="rect">
            <a:avLst/>
          </a:prstGeom>
          <a:solidFill>
            <a:srgbClr val="D1824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41C842-B151-EA67-AB75-D57CFC882E6F}"/>
              </a:ext>
            </a:extLst>
          </p:cNvPr>
          <p:cNvSpPr/>
          <p:nvPr/>
        </p:nvSpPr>
        <p:spPr>
          <a:xfrm>
            <a:off x="2407961" y="5498115"/>
            <a:ext cx="9784039" cy="1359885"/>
          </a:xfrm>
          <a:prstGeom prst="rect">
            <a:avLst/>
          </a:prstGeom>
          <a:solidFill>
            <a:srgbClr val="EDCDB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7957C662-31F3-DE30-420A-ECBB32610D4B}"/>
              </a:ext>
            </a:extLst>
          </p:cNvPr>
          <p:cNvSpPr/>
          <p:nvPr/>
        </p:nvSpPr>
        <p:spPr>
          <a:xfrm>
            <a:off x="2529291" y="295716"/>
            <a:ext cx="9521126" cy="5056511"/>
          </a:xfrm>
          <a:prstGeom prst="round2SameRect">
            <a:avLst>
              <a:gd name="adj1" fmla="val 228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54E2E09-A5A9-735E-1068-FDCCFA363014}"/>
              </a:ext>
            </a:extLst>
          </p:cNvPr>
          <p:cNvSpPr/>
          <p:nvPr/>
        </p:nvSpPr>
        <p:spPr>
          <a:xfrm>
            <a:off x="2529291" y="275448"/>
            <a:ext cx="9521126" cy="2183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MyBartender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9E673-4B91-70C4-AF1F-0C09EF6BDDE5}"/>
              </a:ext>
            </a:extLst>
          </p:cNvPr>
          <p:cNvGrpSpPr/>
          <p:nvPr/>
        </p:nvGrpSpPr>
        <p:grpSpPr>
          <a:xfrm>
            <a:off x="11387136" y="348588"/>
            <a:ext cx="511291" cy="99215"/>
            <a:chOff x="11225212" y="248920"/>
            <a:chExt cx="635793" cy="1233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8E9C3D-8089-75EA-E19E-4EBCFEDCE1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212" y="310607"/>
              <a:ext cx="145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B58455-B6EA-F34F-B4F1-CE2A65F2A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9595" y="254518"/>
              <a:ext cx="101100" cy="11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46E676-5C42-7580-4908-CB46E9F13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0410" y="253237"/>
              <a:ext cx="100595" cy="1147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310E6F-1609-4FCA-A938-55A93263ED81}"/>
                </a:ext>
              </a:extLst>
            </p:cNvPr>
            <p:cNvGrpSpPr/>
            <p:nvPr/>
          </p:nvGrpSpPr>
          <p:grpSpPr>
            <a:xfrm>
              <a:off x="11494012" y="248920"/>
              <a:ext cx="129211" cy="123374"/>
              <a:chOff x="11494012" y="248920"/>
              <a:chExt cx="129211" cy="1233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307D5F-D86E-4013-2683-30737A2193DE}"/>
                  </a:ext>
                </a:extLst>
              </p:cNvPr>
              <p:cNvSpPr/>
              <p:nvPr/>
            </p:nvSpPr>
            <p:spPr>
              <a:xfrm>
                <a:off x="11494012" y="278906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B4A2DE3-4496-5854-92CD-7B98A623BF48}"/>
                  </a:ext>
                </a:extLst>
              </p:cNvPr>
              <p:cNvSpPr/>
              <p:nvPr/>
            </p:nvSpPr>
            <p:spPr>
              <a:xfrm>
                <a:off x="11529835" y="248920"/>
                <a:ext cx="93388" cy="933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A75E15-D639-5F41-3865-3B990F89FE70}"/>
              </a:ext>
            </a:extLst>
          </p:cNvPr>
          <p:cNvGrpSpPr/>
          <p:nvPr/>
        </p:nvGrpSpPr>
        <p:grpSpPr>
          <a:xfrm>
            <a:off x="238431" y="5930001"/>
            <a:ext cx="2171089" cy="599552"/>
            <a:chOff x="286056" y="325166"/>
            <a:chExt cx="2171089" cy="5995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85EB90-9A2E-4F55-8D94-66A58B3009D3}"/>
                </a:ext>
              </a:extLst>
            </p:cNvPr>
            <p:cNvSpPr txBox="1"/>
            <p:nvPr/>
          </p:nvSpPr>
          <p:spPr>
            <a:xfrm>
              <a:off x="286056" y="325166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작성자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CA780E-FF40-A3C8-ADDF-732010F27474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337C955-155C-5027-12ED-74447C81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02" y="526659"/>
            <a:ext cx="9515580" cy="480486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E82326-A60B-3824-E660-3FC9F7C8BE8D}"/>
              </a:ext>
            </a:extLst>
          </p:cNvPr>
          <p:cNvGrpSpPr/>
          <p:nvPr/>
        </p:nvGrpSpPr>
        <p:grpSpPr>
          <a:xfrm>
            <a:off x="238431" y="275578"/>
            <a:ext cx="2171089" cy="599552"/>
            <a:chOff x="286056" y="325166"/>
            <a:chExt cx="2171089" cy="599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928BD8-C500-DFAF-7DFE-6C2877EBF6F2}"/>
                </a:ext>
              </a:extLst>
            </p:cNvPr>
            <p:cNvSpPr txBox="1"/>
            <p:nvPr/>
          </p:nvSpPr>
          <p:spPr>
            <a:xfrm>
              <a:off x="286056" y="325166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ID </a:t>
              </a:r>
              <a:endPara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500DA0-87E8-CE6A-5895-7A91A8B5B352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Test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57CE2C-955A-77A1-798F-FA1C488297F9}"/>
              </a:ext>
            </a:extLst>
          </p:cNvPr>
          <p:cNvGrpSpPr/>
          <p:nvPr/>
        </p:nvGrpSpPr>
        <p:grpSpPr>
          <a:xfrm>
            <a:off x="238431" y="1142705"/>
            <a:ext cx="2171089" cy="599552"/>
            <a:chOff x="286056" y="325166"/>
            <a:chExt cx="2171089" cy="599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8C3AFC-4720-C5D6-1178-A0CB147EBCD4}"/>
                </a:ext>
              </a:extLst>
            </p:cNvPr>
            <p:cNvSpPr txBox="1"/>
            <p:nvPr/>
          </p:nvSpPr>
          <p:spPr>
            <a:xfrm>
              <a:off x="286056" y="325166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화면이름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85B2F2-4A26-7D66-A3F5-B74E497B2B14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연애 테스트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9C056FE-8DEC-1936-EE2B-B576137E9E62}"/>
              </a:ext>
            </a:extLst>
          </p:cNvPr>
          <p:cNvGrpSpPr/>
          <p:nvPr/>
        </p:nvGrpSpPr>
        <p:grpSpPr>
          <a:xfrm>
            <a:off x="238431" y="2830337"/>
            <a:ext cx="2171089" cy="1030439"/>
            <a:chOff x="286056" y="325166"/>
            <a:chExt cx="2171089" cy="1030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E8BE79-0CD4-9213-D2D0-75AF626A660E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1B58D6-EE04-31B4-8C03-D5372FF9EFE3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헤더에 있는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연애테스트를 눌렀을 때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보여지는 화면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4D868EB-B872-804C-D907-F644F68A7E5A}"/>
              </a:ext>
            </a:extLst>
          </p:cNvPr>
          <p:cNvGrpSpPr/>
          <p:nvPr/>
        </p:nvGrpSpPr>
        <p:grpSpPr>
          <a:xfrm>
            <a:off x="238431" y="4203735"/>
            <a:ext cx="2171089" cy="599552"/>
            <a:chOff x="286056" y="325166"/>
            <a:chExt cx="2171089" cy="5995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16122A-39B2-DD12-3021-A6C919B39C57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경로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8F679B-5D75-43A7-CCBB-524978ACB848}"/>
                </a:ext>
              </a:extLst>
            </p:cNvPr>
            <p:cNvSpPr txBox="1"/>
            <p:nvPr/>
          </p:nvSpPr>
          <p:spPr>
            <a:xfrm>
              <a:off x="286056" y="616941"/>
              <a:ext cx="2171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헤더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연애테스트</a:t>
              </a:r>
              <a:endPara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1586B9-7C2B-3209-7016-3680E4BA52C7}"/>
              </a:ext>
            </a:extLst>
          </p:cNvPr>
          <p:cNvGrpSpPr/>
          <p:nvPr/>
        </p:nvGrpSpPr>
        <p:grpSpPr>
          <a:xfrm>
            <a:off x="2537206" y="5659245"/>
            <a:ext cx="6397046" cy="988825"/>
            <a:chOff x="286056" y="325166"/>
            <a:chExt cx="5607887" cy="9888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2B8374-A48E-BA99-FCAE-513BA24A7F4D}"/>
                </a:ext>
              </a:extLst>
            </p:cNvPr>
            <p:cNvSpPr txBox="1"/>
            <p:nvPr/>
          </p:nvSpPr>
          <p:spPr>
            <a:xfrm>
              <a:off x="286056" y="325166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화면 설명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1D1023-F5D9-56C8-5300-6793363B2D51}"/>
                </a:ext>
              </a:extLst>
            </p:cNvPr>
            <p:cNvSpPr txBox="1"/>
            <p:nvPr/>
          </p:nvSpPr>
          <p:spPr>
            <a:xfrm>
              <a:off x="286056" y="616941"/>
              <a:ext cx="5607887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사용자들의 연애 스타일에 맞는 칵테일을 추천해줌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180975" indent="-180975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결과에 따라 칵테일에 대한 설명도 해주고</a:t>
              </a:r>
              <a:r>
                <a:rPr lang="en-US" altLang="ko-KR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4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연애 스타일도 설명해줌</a:t>
              </a:r>
              <a:endParaRPr lang="en-US" altLang="ko-KR" sz="14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4DF7A95-C548-641E-CE84-F21EFB16B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 r="1161" b="83913"/>
          <a:stretch/>
        </p:blipFill>
        <p:spPr>
          <a:xfrm>
            <a:off x="2585403" y="495871"/>
            <a:ext cx="9426486" cy="4759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B575B0-70BC-B142-A563-887DCE54E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" t="7191" r="1092" b="84347"/>
          <a:stretch/>
        </p:blipFill>
        <p:spPr>
          <a:xfrm>
            <a:off x="2599818" y="493136"/>
            <a:ext cx="9450598" cy="44882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A570803-1AE4-6C3B-369C-3D9008BD76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57" t="37610" r="32785" b="7679"/>
          <a:stretch/>
        </p:blipFill>
        <p:spPr>
          <a:xfrm>
            <a:off x="4732703" y="805879"/>
            <a:ext cx="4852791" cy="45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3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ED75C38-ADC0-AF77-BF3A-CAE4238D322F}"/>
              </a:ext>
            </a:extLst>
          </p:cNvPr>
          <p:cNvSpPr/>
          <p:nvPr/>
        </p:nvSpPr>
        <p:spPr>
          <a:xfrm>
            <a:off x="538774" y="1381337"/>
            <a:ext cx="11114452" cy="4752000"/>
          </a:xfrm>
          <a:prstGeom prst="roundRect">
            <a:avLst>
              <a:gd name="adj" fmla="val 5901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435175" y="252561"/>
            <a:ext cx="1648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메뉴 구성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DD7BFA6-44F5-6ED9-4C78-1409953A0952}"/>
              </a:ext>
            </a:extLst>
          </p:cNvPr>
          <p:cNvGrpSpPr/>
          <p:nvPr/>
        </p:nvGrpSpPr>
        <p:grpSpPr>
          <a:xfrm>
            <a:off x="10443362" y="1513857"/>
            <a:ext cx="1080000" cy="1395725"/>
            <a:chOff x="10207548" y="1594024"/>
            <a:chExt cx="1234876" cy="155484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BCFDBE-D92D-5B6B-BF4A-8D40BA461667}"/>
                </a:ext>
              </a:extLst>
            </p:cNvPr>
            <p:cNvSpPr/>
            <p:nvPr/>
          </p:nvSpPr>
          <p:spPr>
            <a:xfrm>
              <a:off x="10207548" y="1594024"/>
              <a:ext cx="1234876" cy="300334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프로젝트명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1D59DF4-A489-6D19-C0CD-8E24D92DADD5}"/>
                </a:ext>
              </a:extLst>
            </p:cNvPr>
            <p:cNvSpPr/>
            <p:nvPr/>
          </p:nvSpPr>
          <p:spPr>
            <a:xfrm>
              <a:off x="10207548" y="1958749"/>
              <a:ext cx="1234876" cy="300334"/>
            </a:xfrm>
            <a:prstGeom prst="roundRect">
              <a:avLst>
                <a:gd name="adj" fmla="val 50000"/>
              </a:avLst>
            </a:prstGeom>
            <a:solidFill>
              <a:srgbClr val="E7BD9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메인메뉴</a:t>
              </a:r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이름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2B58D6D-2C3F-F02B-CCFA-191B6A4E0D37}"/>
                </a:ext>
              </a:extLst>
            </p:cNvPr>
            <p:cNvSpPr/>
            <p:nvPr/>
          </p:nvSpPr>
          <p:spPr>
            <a:xfrm>
              <a:off x="10207548" y="2323474"/>
              <a:ext cx="1234876" cy="30033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D18247"/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서브메뉴 이름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F47A9A6-DAA3-DABC-6F6F-572FD2CFD9A7}"/>
                </a:ext>
              </a:extLst>
            </p:cNvPr>
            <p:cNvSpPr/>
            <p:nvPr/>
          </p:nvSpPr>
          <p:spPr>
            <a:xfrm>
              <a:off x="10207548" y="2688199"/>
              <a:ext cx="1234876" cy="460667"/>
            </a:xfrm>
            <a:prstGeom prst="roundRect">
              <a:avLst>
                <a:gd name="adj" fmla="val 32425"/>
              </a:avLst>
            </a:prstGeom>
            <a:solidFill>
              <a:schemeClr val="bg1"/>
            </a:solidFill>
            <a:ln>
              <a:solidFill>
                <a:srgbClr val="D18247"/>
              </a:solidFill>
              <a:prstDash val="dash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서브메뉴 내</a:t>
              </a:r>
              <a:endParaRPr lang="en-US" altLang="ko-KR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이름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3F33B2E-3904-25B4-E12E-51E602A0CBA8}"/>
              </a:ext>
            </a:extLst>
          </p:cNvPr>
          <p:cNvSpPr/>
          <p:nvPr/>
        </p:nvSpPr>
        <p:spPr>
          <a:xfrm>
            <a:off x="5478562" y="2482263"/>
            <a:ext cx="1234876" cy="269599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마텐더</a:t>
            </a:r>
            <a:endParaRPr lang="ko-KR" altLang="en-US" sz="10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2FB6EEF-9324-85BB-AE39-F1034A5BA2B7}"/>
              </a:ext>
            </a:extLst>
          </p:cNvPr>
          <p:cNvSpPr/>
          <p:nvPr/>
        </p:nvSpPr>
        <p:spPr>
          <a:xfrm>
            <a:off x="790356" y="4281065"/>
            <a:ext cx="1080000" cy="269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마이페이지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47F3E5E-746D-008B-8685-30508C8C8A0A}"/>
              </a:ext>
            </a:extLst>
          </p:cNvPr>
          <p:cNvSpPr/>
          <p:nvPr/>
        </p:nvSpPr>
        <p:spPr>
          <a:xfrm>
            <a:off x="790356" y="3505259"/>
            <a:ext cx="1080000" cy="269599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메인화면</a:t>
            </a:r>
            <a:endParaRPr lang="ko-KR" altLang="en-US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4D3B4D-9346-15BC-FDF5-73E208EB4679}"/>
              </a:ext>
            </a:extLst>
          </p:cNvPr>
          <p:cNvSpPr/>
          <p:nvPr/>
        </p:nvSpPr>
        <p:spPr>
          <a:xfrm>
            <a:off x="2611612" y="3476683"/>
            <a:ext cx="1080000" cy="269599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전체메뉴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4DAD61C-90FD-93F4-B0A0-6B48EA91DC77}"/>
              </a:ext>
            </a:extLst>
          </p:cNvPr>
          <p:cNvSpPr/>
          <p:nvPr/>
        </p:nvSpPr>
        <p:spPr>
          <a:xfrm>
            <a:off x="6073113" y="3476683"/>
            <a:ext cx="1080000" cy="269599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도전</a:t>
            </a:r>
            <a:r>
              <a:rPr lang="en-US" altLang="ko-KR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 </a:t>
            </a:r>
            <a:r>
              <a:rPr lang="ko-KR" altLang="en-US" sz="10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마텐더</a:t>
            </a:r>
            <a:endParaRPr lang="ko-KR" altLang="en-US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6A73CA7-14F3-ACEE-C9E8-E48ABFAF641C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096000" y="2751862"/>
            <a:ext cx="0" cy="572705"/>
          </a:xfrm>
          <a:prstGeom prst="line">
            <a:avLst/>
          </a:prstGeom>
          <a:ln w="15875">
            <a:solidFill>
              <a:srgbClr val="D1824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681676D-84F1-5EF6-EAEB-7C3B5184C636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>
            <a:off x="1330356" y="3774858"/>
            <a:ext cx="0" cy="506207"/>
          </a:xfrm>
          <a:prstGeom prst="line">
            <a:avLst/>
          </a:prstGeom>
          <a:ln w="15875">
            <a:solidFill>
              <a:srgbClr val="D1824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8483B8C-A89E-84D8-3555-F83DB3BA15F3}"/>
              </a:ext>
            </a:extLst>
          </p:cNvPr>
          <p:cNvSpPr/>
          <p:nvPr/>
        </p:nvSpPr>
        <p:spPr>
          <a:xfrm>
            <a:off x="727161" y="3869978"/>
            <a:ext cx="1207489" cy="2962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r>
              <a:rPr lang="en-US" altLang="ko-KR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7602596-A9EB-BB59-6640-96924AAB2DBA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113641" y="3753873"/>
            <a:ext cx="0" cy="851890"/>
          </a:xfrm>
          <a:prstGeom prst="line">
            <a:avLst/>
          </a:prstGeom>
          <a:ln w="15875">
            <a:solidFill>
              <a:srgbClr val="D1824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BB2B25F-D899-E379-AE10-B05A36B9CA5C}"/>
              </a:ext>
            </a:extLst>
          </p:cNvPr>
          <p:cNvSpPr/>
          <p:nvPr/>
        </p:nvSpPr>
        <p:spPr>
          <a:xfrm>
            <a:off x="2573641" y="3861534"/>
            <a:ext cx="1080000" cy="269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전체 레시피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9CF97AB-0EF6-C4B5-1998-7F37F3E3F60D}"/>
              </a:ext>
            </a:extLst>
          </p:cNvPr>
          <p:cNvSpPr/>
          <p:nvPr/>
        </p:nvSpPr>
        <p:spPr>
          <a:xfrm>
            <a:off x="2573641" y="4605763"/>
            <a:ext cx="1080000" cy="269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도전 레시피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A0FC790-0FDA-62D5-65FA-032FFB6CF245}"/>
              </a:ext>
            </a:extLst>
          </p:cNvPr>
          <p:cNvSpPr/>
          <p:nvPr/>
        </p:nvSpPr>
        <p:spPr>
          <a:xfrm>
            <a:off x="2573641" y="4234959"/>
            <a:ext cx="1080000" cy="269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레시피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E1CA11E2-A64B-708D-BC94-B17893E5773F}"/>
              </a:ext>
            </a:extLst>
          </p:cNvPr>
          <p:cNvSpPr/>
          <p:nvPr/>
        </p:nvSpPr>
        <p:spPr>
          <a:xfrm>
            <a:off x="3218983" y="4970102"/>
            <a:ext cx="1213884" cy="26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좋아요</a:t>
            </a:r>
            <a:r>
              <a:rPr lang="en-US" altLang="ko-KR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북마크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2F45D890-4E18-F87A-CB5A-D896B0783484}"/>
              </a:ext>
            </a:extLst>
          </p:cNvPr>
          <p:cNvSpPr/>
          <p:nvPr/>
        </p:nvSpPr>
        <p:spPr>
          <a:xfrm>
            <a:off x="3218983" y="5310286"/>
            <a:ext cx="1213884" cy="26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유사 레시피 추천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D72289-60E5-50F9-E8BB-B97BF5308514}"/>
              </a:ext>
            </a:extLst>
          </p:cNvPr>
          <p:cNvSpPr/>
          <p:nvPr/>
        </p:nvSpPr>
        <p:spPr>
          <a:xfrm>
            <a:off x="9735870" y="4598171"/>
            <a:ext cx="1080000" cy="26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</a:t>
            </a:r>
            <a:r>
              <a:rPr lang="en-US" altLang="ko-KR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추천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CD45631-3796-B1BD-DA77-720CB8400C82}"/>
              </a:ext>
            </a:extLst>
          </p:cNvPr>
          <p:cNvSpPr/>
          <p:nvPr/>
        </p:nvSpPr>
        <p:spPr>
          <a:xfrm>
            <a:off x="10223584" y="3496103"/>
            <a:ext cx="1080000" cy="269599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커뮤니티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0ED4E6-194D-20B2-F83B-3B5A1C5E6A69}"/>
              </a:ext>
            </a:extLst>
          </p:cNvPr>
          <p:cNvSpPr/>
          <p:nvPr/>
        </p:nvSpPr>
        <p:spPr>
          <a:xfrm>
            <a:off x="7412586" y="3476683"/>
            <a:ext cx="1080000" cy="269599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칵테일 웹진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ADADBA1-7516-A612-B9CD-62BC6DB94C7E}"/>
              </a:ext>
            </a:extLst>
          </p:cNvPr>
          <p:cNvCxnSpPr>
            <a:cxnSpLocks/>
          </p:cNvCxnSpPr>
          <p:nvPr/>
        </p:nvCxnSpPr>
        <p:spPr>
          <a:xfrm flipH="1">
            <a:off x="1330356" y="3324567"/>
            <a:ext cx="948551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1323CF9-FE9A-C901-75F0-4690B9CE542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151612" y="3338654"/>
            <a:ext cx="0" cy="1380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492FE80-2367-F343-3738-C7419CB0C1D3}"/>
              </a:ext>
            </a:extLst>
          </p:cNvPr>
          <p:cNvCxnSpPr>
            <a:endCxn id="18" idx="0"/>
          </p:cNvCxnSpPr>
          <p:nvPr/>
        </p:nvCxnSpPr>
        <p:spPr>
          <a:xfrm>
            <a:off x="1330356" y="3324567"/>
            <a:ext cx="0" cy="1806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4CB7188-5A0B-22E1-A668-49294B8E3892}"/>
              </a:ext>
            </a:extLst>
          </p:cNvPr>
          <p:cNvCxnSpPr>
            <a:cxnSpLocks/>
          </p:cNvCxnSpPr>
          <p:nvPr/>
        </p:nvCxnSpPr>
        <p:spPr>
          <a:xfrm>
            <a:off x="4972867" y="3334092"/>
            <a:ext cx="0" cy="1425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7839A7C-C990-D5AE-F463-75AC8D254835}"/>
              </a:ext>
            </a:extLst>
          </p:cNvPr>
          <p:cNvCxnSpPr>
            <a:cxnSpLocks/>
          </p:cNvCxnSpPr>
          <p:nvPr/>
        </p:nvCxnSpPr>
        <p:spPr>
          <a:xfrm>
            <a:off x="7957750" y="3312698"/>
            <a:ext cx="0" cy="1425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7E2292C-A0D6-F5F4-569B-CB8788C9C2C3}"/>
              </a:ext>
            </a:extLst>
          </p:cNvPr>
          <p:cNvCxnSpPr>
            <a:cxnSpLocks/>
          </p:cNvCxnSpPr>
          <p:nvPr/>
        </p:nvCxnSpPr>
        <p:spPr>
          <a:xfrm>
            <a:off x="4968875" y="3341381"/>
            <a:ext cx="0" cy="1425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B0D999A-E4D2-5687-E762-C48F5AD2C01B}"/>
              </a:ext>
            </a:extLst>
          </p:cNvPr>
          <p:cNvCxnSpPr>
            <a:cxnSpLocks/>
          </p:cNvCxnSpPr>
          <p:nvPr/>
        </p:nvCxnSpPr>
        <p:spPr>
          <a:xfrm>
            <a:off x="10815870" y="3334092"/>
            <a:ext cx="0" cy="1425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8E5E1DB-90CC-6BBF-382F-0FD6F4B926D9}"/>
              </a:ext>
            </a:extLst>
          </p:cNvPr>
          <p:cNvSpPr/>
          <p:nvPr/>
        </p:nvSpPr>
        <p:spPr>
          <a:xfrm>
            <a:off x="1997847" y="4997113"/>
            <a:ext cx="1080000" cy="26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레시피 조회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E7AA7CA-E60C-56E2-5928-8F626B8CCCD6}"/>
              </a:ext>
            </a:extLst>
          </p:cNvPr>
          <p:cNvSpPr/>
          <p:nvPr/>
        </p:nvSpPr>
        <p:spPr>
          <a:xfrm>
            <a:off x="1997847" y="5337297"/>
            <a:ext cx="1080000" cy="26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레시피 필터링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AF9CB3A-B605-E734-E833-62624776DE04}"/>
              </a:ext>
            </a:extLst>
          </p:cNvPr>
          <p:cNvSpPr/>
          <p:nvPr/>
        </p:nvSpPr>
        <p:spPr>
          <a:xfrm>
            <a:off x="6073113" y="3828142"/>
            <a:ext cx="1080000" cy="266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작성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AA416FB-8B80-7BB9-5FF1-CC2A79C8E09D}"/>
              </a:ext>
            </a:extLst>
          </p:cNvPr>
          <p:cNvCxnSpPr>
            <a:cxnSpLocks/>
            <a:stCxn id="20" idx="2"/>
            <a:endCxn id="66" idx="0"/>
          </p:cNvCxnSpPr>
          <p:nvPr/>
        </p:nvCxnSpPr>
        <p:spPr>
          <a:xfrm>
            <a:off x="6613113" y="3746282"/>
            <a:ext cx="0" cy="818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E083C9C-9645-8606-DB16-20E2223A3157}"/>
              </a:ext>
            </a:extLst>
          </p:cNvPr>
          <p:cNvCxnSpPr>
            <a:cxnSpLocks/>
          </p:cNvCxnSpPr>
          <p:nvPr/>
        </p:nvCxnSpPr>
        <p:spPr>
          <a:xfrm>
            <a:off x="10815870" y="3765702"/>
            <a:ext cx="0" cy="73454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339D2CC-8AB5-366F-DBFC-09F0379D2DDB}"/>
              </a:ext>
            </a:extLst>
          </p:cNvPr>
          <p:cNvCxnSpPr>
            <a:cxnSpLocks/>
          </p:cNvCxnSpPr>
          <p:nvPr/>
        </p:nvCxnSpPr>
        <p:spPr>
          <a:xfrm>
            <a:off x="10903543" y="3908399"/>
            <a:ext cx="12441" cy="1086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8FC19EC-9855-FE83-AAAC-8833FC31FB86}"/>
              </a:ext>
            </a:extLst>
          </p:cNvPr>
          <p:cNvSpPr/>
          <p:nvPr/>
        </p:nvSpPr>
        <p:spPr>
          <a:xfrm>
            <a:off x="10223584" y="3864681"/>
            <a:ext cx="1080000" cy="266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작성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9FE3D01-D65F-CDA0-BB19-5C0EB3E938D3}"/>
              </a:ext>
            </a:extLst>
          </p:cNvPr>
          <p:cNvSpPr/>
          <p:nvPr/>
        </p:nvSpPr>
        <p:spPr>
          <a:xfrm>
            <a:off x="10223584" y="4233797"/>
            <a:ext cx="1080000" cy="266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조회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84D7F6-19DD-0953-348E-8B9E3F8AA5F2}"/>
              </a:ext>
            </a:extLst>
          </p:cNvPr>
          <p:cNvSpPr/>
          <p:nvPr/>
        </p:nvSpPr>
        <p:spPr>
          <a:xfrm>
            <a:off x="8747945" y="3465034"/>
            <a:ext cx="1080000" cy="269599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연애테스트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82C9C8-D534-FD4C-B9B8-DA301D91DF66}"/>
              </a:ext>
            </a:extLst>
          </p:cNvPr>
          <p:cNvCxnSpPr>
            <a:cxnSpLocks/>
          </p:cNvCxnSpPr>
          <p:nvPr/>
        </p:nvCxnSpPr>
        <p:spPr>
          <a:xfrm>
            <a:off x="9259078" y="3334092"/>
            <a:ext cx="0" cy="1425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7929B65-F51D-8AA9-F17D-79D45D399E0D}"/>
              </a:ext>
            </a:extLst>
          </p:cNvPr>
          <p:cNvSpPr/>
          <p:nvPr/>
        </p:nvSpPr>
        <p:spPr>
          <a:xfrm>
            <a:off x="4431478" y="4217098"/>
            <a:ext cx="1080000" cy="398546"/>
          </a:xfrm>
          <a:prstGeom prst="roundRect">
            <a:avLst>
              <a:gd name="adj" fmla="val 38050"/>
            </a:avLst>
          </a:prstGeom>
          <a:solidFill>
            <a:schemeClr val="bg1"/>
          </a:solidFill>
          <a:ln>
            <a:solidFill>
              <a:srgbClr val="D1824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유저 레시피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인기순위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A119E5-5CA9-ECCF-9F0D-B058A5F8CC3D}"/>
              </a:ext>
            </a:extLst>
          </p:cNvPr>
          <p:cNvSpPr/>
          <p:nvPr/>
        </p:nvSpPr>
        <p:spPr>
          <a:xfrm>
            <a:off x="4431478" y="3462578"/>
            <a:ext cx="1080000" cy="262008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인기순위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93D7CC2-CCE1-7791-EB9D-DC0F2D7D07EE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971478" y="3724586"/>
            <a:ext cx="0" cy="492512"/>
          </a:xfrm>
          <a:prstGeom prst="line">
            <a:avLst/>
          </a:prstGeom>
          <a:ln w="15875">
            <a:solidFill>
              <a:srgbClr val="D1824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D665024-D772-7EB3-5A20-01F2B0D2C536}"/>
              </a:ext>
            </a:extLst>
          </p:cNvPr>
          <p:cNvSpPr/>
          <p:nvPr/>
        </p:nvSpPr>
        <p:spPr>
          <a:xfrm>
            <a:off x="4431478" y="3839838"/>
            <a:ext cx="1080000" cy="269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세계 인기순위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008D1A-DEB1-AEC0-F250-DA6E1BDE58F1}"/>
              </a:ext>
            </a:extLst>
          </p:cNvPr>
          <p:cNvCxnSpPr>
            <a:cxnSpLocks/>
          </p:cNvCxnSpPr>
          <p:nvPr/>
        </p:nvCxnSpPr>
        <p:spPr>
          <a:xfrm>
            <a:off x="6617227" y="3341381"/>
            <a:ext cx="0" cy="1425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768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435175" y="252561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플로우 차트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(</a:t>
            </a:r>
            <a:r>
              <a:rPr lang="ko-KR" altLang="en-US" sz="3200" dirty="0" err="1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메인화면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)</a:t>
            </a:r>
            <a:endParaRPr lang="ko-KR" altLang="en-US" sz="32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4187824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CD52CE-B110-51BC-D243-F9EF9E11B2E8}"/>
              </a:ext>
            </a:extLst>
          </p:cNvPr>
          <p:cNvGrpSpPr/>
          <p:nvPr/>
        </p:nvGrpSpPr>
        <p:grpSpPr>
          <a:xfrm>
            <a:off x="796493" y="1391255"/>
            <a:ext cx="10599014" cy="5246107"/>
            <a:chOff x="1443976" y="1391255"/>
            <a:chExt cx="10599014" cy="5246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92BAF77-8C71-160D-06A6-88B23BB8C236}"/>
                </a:ext>
              </a:extLst>
            </p:cNvPr>
            <p:cNvSpPr/>
            <p:nvPr/>
          </p:nvSpPr>
          <p:spPr>
            <a:xfrm>
              <a:off x="5578793" y="1391255"/>
              <a:ext cx="1034415" cy="415290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메인화면</a:t>
              </a:r>
              <a:endParaRPr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7" name="순서도: 판단 26">
              <a:extLst>
                <a:ext uri="{FF2B5EF4-FFF2-40B4-BE49-F238E27FC236}">
                  <a16:creationId xmlns:a16="http://schemas.microsoft.com/office/drawing/2014/main" id="{86D2EBF8-08AB-F549-8EB0-D1C6FD04201F}"/>
                </a:ext>
              </a:extLst>
            </p:cNvPr>
            <p:cNvSpPr/>
            <p:nvPr/>
          </p:nvSpPr>
          <p:spPr>
            <a:xfrm>
              <a:off x="5310187" y="1951323"/>
              <a:ext cx="1571625" cy="535306"/>
            </a:xfrm>
            <a:prstGeom prst="flowChartDecision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메뉴선택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59C44DD-E4A8-8674-E1EF-0451FA23B278}"/>
                </a:ext>
              </a:extLst>
            </p:cNvPr>
            <p:cNvSpPr/>
            <p:nvPr/>
          </p:nvSpPr>
          <p:spPr>
            <a:xfrm>
              <a:off x="1443976" y="2562742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전체메뉴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ECA39D4-6DBB-F171-9173-6F76376BF117}"/>
                </a:ext>
              </a:extLst>
            </p:cNvPr>
            <p:cNvSpPr/>
            <p:nvPr/>
          </p:nvSpPr>
          <p:spPr>
            <a:xfrm>
              <a:off x="2824182" y="2562743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인기순위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8C4B9BF-DC41-409A-06A5-E10645D9A036}"/>
                </a:ext>
              </a:extLst>
            </p:cNvPr>
            <p:cNvSpPr/>
            <p:nvPr/>
          </p:nvSpPr>
          <p:spPr>
            <a:xfrm>
              <a:off x="4178329" y="2562744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도전</a:t>
              </a:r>
              <a:r>
                <a:rPr lang="en-US" altLang="ko-KR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!</a:t>
              </a:r>
              <a:r>
                <a:rPr lang="ko-KR" altLang="en-US" sz="120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마텐더</a:t>
              </a:r>
              <a:endPara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CF27EDA-D5F0-5B4E-DBB1-CC714BBBF468}"/>
                </a:ext>
              </a:extLst>
            </p:cNvPr>
            <p:cNvSpPr/>
            <p:nvPr/>
          </p:nvSpPr>
          <p:spPr>
            <a:xfrm>
              <a:off x="6839510" y="2562745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칵테일 웹진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9156BF-35D1-0D72-8654-B0FC6742CE10}"/>
                </a:ext>
              </a:extLst>
            </p:cNvPr>
            <p:cNvSpPr/>
            <p:nvPr/>
          </p:nvSpPr>
          <p:spPr>
            <a:xfrm>
              <a:off x="9438678" y="2562839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커뮤니티</a:t>
              </a:r>
            </a:p>
          </p:txBody>
        </p: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64F81293-0DF6-5C9D-1094-926993BC3677}"/>
                </a:ext>
              </a:extLst>
            </p:cNvPr>
            <p:cNvSpPr/>
            <p:nvPr/>
          </p:nvSpPr>
          <p:spPr>
            <a:xfrm>
              <a:off x="10763940" y="2562839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로그인</a:t>
              </a:r>
              <a:r>
                <a:rPr lang="en-US" altLang="ko-KR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회원가입</a:t>
              </a:r>
            </a:p>
          </p:txBody>
        </p:sp>
        <p:sp>
          <p:nvSpPr>
            <p:cNvPr id="1030" name="순서도: 판단 1029">
              <a:extLst>
                <a:ext uri="{FF2B5EF4-FFF2-40B4-BE49-F238E27FC236}">
                  <a16:creationId xmlns:a16="http://schemas.microsoft.com/office/drawing/2014/main" id="{948E15E6-9C0B-FDF1-6A62-4A189A1BD809}"/>
                </a:ext>
              </a:extLst>
            </p:cNvPr>
            <p:cNvSpPr/>
            <p:nvPr/>
          </p:nvSpPr>
          <p:spPr>
            <a:xfrm>
              <a:off x="9141113" y="3645570"/>
              <a:ext cx="1571625" cy="535306"/>
            </a:xfrm>
            <a:prstGeom prst="flowChartDecision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로그인 여부</a:t>
              </a:r>
            </a:p>
          </p:txBody>
        </p:sp>
        <p:cxnSp>
          <p:nvCxnSpPr>
            <p:cNvPr id="1032" name="연결선: 꺾임 1031">
              <a:extLst>
                <a:ext uri="{FF2B5EF4-FFF2-40B4-BE49-F238E27FC236}">
                  <a16:creationId xmlns:a16="http://schemas.microsoft.com/office/drawing/2014/main" id="{0704FDF8-C5D4-25E2-B520-228E0BFFD9EF}"/>
                </a:ext>
              </a:extLst>
            </p:cNvPr>
            <p:cNvCxnSpPr>
              <a:cxnSpLocks/>
              <a:stCxn id="1030" idx="3"/>
              <a:endCxn id="1041" idx="0"/>
            </p:cNvCxnSpPr>
            <p:nvPr/>
          </p:nvCxnSpPr>
          <p:spPr>
            <a:xfrm>
              <a:off x="10712738" y="3913223"/>
              <a:ext cx="794615" cy="15949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BAC3300C-FACC-0433-9CC4-2AB4414C368E}"/>
                </a:ext>
              </a:extLst>
            </p:cNvPr>
            <p:cNvSpPr/>
            <p:nvPr/>
          </p:nvSpPr>
          <p:spPr>
            <a:xfrm>
              <a:off x="10971716" y="4072722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마이페이지</a:t>
              </a: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1F40CFAA-F13D-C259-6099-63B041E9BD1E}"/>
                </a:ext>
              </a:extLst>
            </p:cNvPr>
            <p:cNvSpPr/>
            <p:nvPr/>
          </p:nvSpPr>
          <p:spPr>
            <a:xfrm>
              <a:off x="7807974" y="4072722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소셜 로그인</a:t>
              </a:r>
            </a:p>
          </p:txBody>
        </p:sp>
        <p:cxnSp>
          <p:nvCxnSpPr>
            <p:cNvPr id="1044" name="연결선: 꺾임 1043">
              <a:extLst>
                <a:ext uri="{FF2B5EF4-FFF2-40B4-BE49-F238E27FC236}">
                  <a16:creationId xmlns:a16="http://schemas.microsoft.com/office/drawing/2014/main" id="{F09EF97F-E509-FCE6-3596-78ABA8835DC9}"/>
                </a:ext>
              </a:extLst>
            </p:cNvPr>
            <p:cNvCxnSpPr>
              <a:cxnSpLocks/>
              <a:stCxn id="1030" idx="1"/>
              <a:endCxn id="1042" idx="0"/>
            </p:cNvCxnSpPr>
            <p:nvPr/>
          </p:nvCxnSpPr>
          <p:spPr>
            <a:xfrm rot="10800000" flipV="1">
              <a:off x="8343611" y="3913222"/>
              <a:ext cx="797502" cy="15949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068EAD6-F8B0-322B-C762-AF1AC256A379}"/>
                </a:ext>
              </a:extLst>
            </p:cNvPr>
            <p:cNvSpPr txBox="1"/>
            <p:nvPr/>
          </p:nvSpPr>
          <p:spPr>
            <a:xfrm>
              <a:off x="10712738" y="3645570"/>
              <a:ext cx="840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Yes</a:t>
              </a: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59995A75-FA4C-3D3B-1D9B-872A463C5C70}"/>
                </a:ext>
              </a:extLst>
            </p:cNvPr>
            <p:cNvSpPr txBox="1"/>
            <p:nvPr/>
          </p:nvSpPr>
          <p:spPr>
            <a:xfrm>
              <a:off x="8300286" y="3645570"/>
              <a:ext cx="840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</a:t>
              </a:r>
            </a:p>
          </p:txBody>
        </p:sp>
        <p:sp>
          <p:nvSpPr>
            <p:cNvPr id="1053" name="순서도: 판단 1052">
              <a:extLst>
                <a:ext uri="{FF2B5EF4-FFF2-40B4-BE49-F238E27FC236}">
                  <a16:creationId xmlns:a16="http://schemas.microsoft.com/office/drawing/2014/main" id="{2ABD4C33-5EFD-6411-A0BE-DE48B6C0B769}"/>
                </a:ext>
              </a:extLst>
            </p:cNvPr>
            <p:cNvSpPr/>
            <p:nvPr/>
          </p:nvSpPr>
          <p:spPr>
            <a:xfrm>
              <a:off x="7557798" y="4574785"/>
              <a:ext cx="1571625" cy="535306"/>
            </a:xfrm>
            <a:prstGeom prst="flowChartDecision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회원가입 유무</a:t>
              </a:r>
            </a:p>
          </p:txBody>
        </p:sp>
        <p:cxnSp>
          <p:nvCxnSpPr>
            <p:cNvPr id="1054" name="직선 화살표 연결선 1053">
              <a:extLst>
                <a:ext uri="{FF2B5EF4-FFF2-40B4-BE49-F238E27FC236}">
                  <a16:creationId xmlns:a16="http://schemas.microsoft.com/office/drawing/2014/main" id="{A5AC1D47-0094-37D9-7DEB-8E91A5C4CF9D}"/>
                </a:ext>
              </a:extLst>
            </p:cNvPr>
            <p:cNvCxnSpPr>
              <a:cxnSpLocks/>
              <a:stCxn id="1042" idx="2"/>
              <a:endCxn id="1053" idx="0"/>
            </p:cNvCxnSpPr>
            <p:nvPr/>
          </p:nvCxnSpPr>
          <p:spPr>
            <a:xfrm>
              <a:off x="8343611" y="4414595"/>
              <a:ext cx="0" cy="1601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연결선: 꺾임 1059">
              <a:extLst>
                <a:ext uri="{FF2B5EF4-FFF2-40B4-BE49-F238E27FC236}">
                  <a16:creationId xmlns:a16="http://schemas.microsoft.com/office/drawing/2014/main" id="{8539E81C-D320-C187-6E63-058935D41B07}"/>
                </a:ext>
              </a:extLst>
            </p:cNvPr>
            <p:cNvCxnSpPr>
              <a:cxnSpLocks/>
              <a:stCxn id="1053" idx="1"/>
              <a:endCxn id="1064" idx="0"/>
            </p:cNvCxnSpPr>
            <p:nvPr/>
          </p:nvCxnSpPr>
          <p:spPr>
            <a:xfrm rot="10800000" flipV="1">
              <a:off x="6923894" y="4842438"/>
              <a:ext cx="633905" cy="25023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6A608099-9733-44D5-9566-4F44A517A613}"/>
                </a:ext>
              </a:extLst>
            </p:cNvPr>
            <p:cNvSpPr/>
            <p:nvPr/>
          </p:nvSpPr>
          <p:spPr>
            <a:xfrm>
              <a:off x="6388256" y="5092670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정보동의</a:t>
              </a:r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BB547D3-901A-A541-1424-568A1984076C}"/>
                </a:ext>
              </a:extLst>
            </p:cNvPr>
            <p:cNvSpPr/>
            <p:nvPr/>
          </p:nvSpPr>
          <p:spPr>
            <a:xfrm>
              <a:off x="9227691" y="5092670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로그인</a:t>
              </a:r>
            </a:p>
          </p:txBody>
        </p:sp>
        <p:cxnSp>
          <p:nvCxnSpPr>
            <p:cNvPr id="1067" name="연결선: 꺾임 1066">
              <a:extLst>
                <a:ext uri="{FF2B5EF4-FFF2-40B4-BE49-F238E27FC236}">
                  <a16:creationId xmlns:a16="http://schemas.microsoft.com/office/drawing/2014/main" id="{D07A6CFA-7B17-82F5-79F0-F4EA3DB450C3}"/>
                </a:ext>
              </a:extLst>
            </p:cNvPr>
            <p:cNvCxnSpPr>
              <a:cxnSpLocks/>
              <a:stCxn id="1053" idx="3"/>
              <a:endCxn id="1065" idx="0"/>
            </p:cNvCxnSpPr>
            <p:nvPr/>
          </p:nvCxnSpPr>
          <p:spPr>
            <a:xfrm>
              <a:off x="9129423" y="4842438"/>
              <a:ext cx="633905" cy="25023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4189877B-754E-E138-D2EA-40E34C22CF3D}"/>
                </a:ext>
              </a:extLst>
            </p:cNvPr>
            <p:cNvSpPr txBox="1"/>
            <p:nvPr/>
          </p:nvSpPr>
          <p:spPr>
            <a:xfrm>
              <a:off x="6918759" y="4572104"/>
              <a:ext cx="6390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BF782BB4-1FA5-53DE-DCFE-850BDA1C6BC5}"/>
                </a:ext>
              </a:extLst>
            </p:cNvPr>
            <p:cNvSpPr txBox="1"/>
            <p:nvPr/>
          </p:nvSpPr>
          <p:spPr>
            <a:xfrm>
              <a:off x="9141113" y="4577254"/>
              <a:ext cx="6222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Yes</a:t>
              </a:r>
            </a:p>
          </p:txBody>
        </p:sp>
        <p:cxnSp>
          <p:nvCxnSpPr>
            <p:cNvPr id="1073" name="직선 화살표 연결선 1072">
              <a:extLst>
                <a:ext uri="{FF2B5EF4-FFF2-40B4-BE49-F238E27FC236}">
                  <a16:creationId xmlns:a16="http://schemas.microsoft.com/office/drawing/2014/main" id="{28D28A7C-3C5E-FAD1-BD93-7D3B21DA19A5}"/>
                </a:ext>
              </a:extLst>
            </p:cNvPr>
            <p:cNvCxnSpPr>
              <a:cxnSpLocks/>
              <a:stCxn id="1064" idx="2"/>
            </p:cNvCxnSpPr>
            <p:nvPr/>
          </p:nvCxnSpPr>
          <p:spPr>
            <a:xfrm>
              <a:off x="6923893" y="5434543"/>
              <a:ext cx="1" cy="2677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3926301D-01BD-0EFE-E38A-84B5BEF65E97}"/>
                </a:ext>
              </a:extLst>
            </p:cNvPr>
            <p:cNvSpPr/>
            <p:nvPr/>
          </p:nvSpPr>
          <p:spPr>
            <a:xfrm>
              <a:off x="6388256" y="5709356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회원가입 성공</a:t>
              </a:r>
              <a:endPara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D50C705D-969E-8204-451E-3036EA9BA8E4}"/>
                </a:ext>
              </a:extLst>
            </p:cNvPr>
            <p:cNvSpPr/>
            <p:nvPr/>
          </p:nvSpPr>
          <p:spPr>
            <a:xfrm>
              <a:off x="9227691" y="5709356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로그인 성공</a:t>
              </a:r>
            </a:p>
          </p:txBody>
        </p:sp>
        <p:cxnSp>
          <p:nvCxnSpPr>
            <p:cNvPr id="1084" name="직선 화살표 연결선 1083">
              <a:extLst>
                <a:ext uri="{FF2B5EF4-FFF2-40B4-BE49-F238E27FC236}">
                  <a16:creationId xmlns:a16="http://schemas.microsoft.com/office/drawing/2014/main" id="{463BB2BC-357C-AB7E-ACE3-CC0C7BD773D6}"/>
                </a:ext>
              </a:extLst>
            </p:cNvPr>
            <p:cNvCxnSpPr>
              <a:cxnSpLocks/>
              <a:stCxn id="1065" idx="2"/>
              <a:endCxn id="1083" idx="0"/>
            </p:cNvCxnSpPr>
            <p:nvPr/>
          </p:nvCxnSpPr>
          <p:spPr>
            <a:xfrm>
              <a:off x="9763328" y="5434543"/>
              <a:ext cx="0" cy="2748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7" name="사각형: 둥근 모서리 1086">
              <a:extLst>
                <a:ext uri="{FF2B5EF4-FFF2-40B4-BE49-F238E27FC236}">
                  <a16:creationId xmlns:a16="http://schemas.microsoft.com/office/drawing/2014/main" id="{A81763C6-6BD5-4034-A9E8-6E0B65799F38}"/>
                </a:ext>
              </a:extLst>
            </p:cNvPr>
            <p:cNvSpPr/>
            <p:nvPr/>
          </p:nvSpPr>
          <p:spPr>
            <a:xfrm>
              <a:off x="7826402" y="6222072"/>
              <a:ext cx="1034415" cy="415290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메인화면</a:t>
              </a:r>
              <a:endParaRPr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089" name="연결선: 꺾임 1088">
              <a:extLst>
                <a:ext uri="{FF2B5EF4-FFF2-40B4-BE49-F238E27FC236}">
                  <a16:creationId xmlns:a16="http://schemas.microsoft.com/office/drawing/2014/main" id="{B639DD4D-92D2-D832-F0D4-4B048570AAFE}"/>
                </a:ext>
              </a:extLst>
            </p:cNvPr>
            <p:cNvCxnSpPr>
              <a:cxnSpLocks/>
              <a:stCxn id="1082" idx="2"/>
              <a:endCxn id="1087" idx="1"/>
            </p:cNvCxnSpPr>
            <p:nvPr/>
          </p:nvCxnSpPr>
          <p:spPr>
            <a:xfrm rot="16200000" flipH="1">
              <a:off x="7185903" y="5789218"/>
              <a:ext cx="378488" cy="90250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연결선: 꺾임 1091">
              <a:extLst>
                <a:ext uri="{FF2B5EF4-FFF2-40B4-BE49-F238E27FC236}">
                  <a16:creationId xmlns:a16="http://schemas.microsoft.com/office/drawing/2014/main" id="{48ECD52C-7218-AA58-C199-FFD67CC66AEF}"/>
                </a:ext>
              </a:extLst>
            </p:cNvPr>
            <p:cNvCxnSpPr>
              <a:cxnSpLocks/>
              <a:stCxn id="1083" idx="2"/>
              <a:endCxn id="1087" idx="3"/>
            </p:cNvCxnSpPr>
            <p:nvPr/>
          </p:nvCxnSpPr>
          <p:spPr>
            <a:xfrm rot="5400000">
              <a:off x="9122829" y="5789218"/>
              <a:ext cx="378488" cy="90251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연결선: 꺾임 1095">
              <a:extLst>
                <a:ext uri="{FF2B5EF4-FFF2-40B4-BE49-F238E27FC236}">
                  <a16:creationId xmlns:a16="http://schemas.microsoft.com/office/drawing/2014/main" id="{2372BE52-423A-7A45-0DA0-D71F4D5A2AC7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rot="10800000" flipV="1">
              <a:off x="1979613" y="2218976"/>
              <a:ext cx="3330574" cy="34376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연결선: 꺾임 1098">
              <a:extLst>
                <a:ext uri="{FF2B5EF4-FFF2-40B4-BE49-F238E27FC236}">
                  <a16:creationId xmlns:a16="http://schemas.microsoft.com/office/drawing/2014/main" id="{5FA31FB2-52CB-91EF-558A-2C5DFD2ED5FA}"/>
                </a:ext>
              </a:extLst>
            </p:cNvPr>
            <p:cNvCxnSpPr>
              <a:cxnSpLocks/>
              <a:stCxn id="27" idx="1"/>
              <a:endCxn id="51" idx="0"/>
            </p:cNvCxnSpPr>
            <p:nvPr/>
          </p:nvCxnSpPr>
          <p:spPr>
            <a:xfrm rot="10800000" flipV="1">
              <a:off x="3359819" y="2218975"/>
              <a:ext cx="1950368" cy="34376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연결선: 꺾임 1104">
              <a:extLst>
                <a:ext uri="{FF2B5EF4-FFF2-40B4-BE49-F238E27FC236}">
                  <a16:creationId xmlns:a16="http://schemas.microsoft.com/office/drawing/2014/main" id="{D7F5D2DB-46F9-FDA1-6B51-A819F6FBE595}"/>
                </a:ext>
              </a:extLst>
            </p:cNvPr>
            <p:cNvCxnSpPr>
              <a:cxnSpLocks/>
              <a:stCxn id="27" idx="1"/>
              <a:endCxn id="57" idx="0"/>
            </p:cNvCxnSpPr>
            <p:nvPr/>
          </p:nvCxnSpPr>
          <p:spPr>
            <a:xfrm rot="10800000" flipV="1">
              <a:off x="4713967" y="2218976"/>
              <a:ext cx="596221" cy="34376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연결선: 꺾임 1107">
              <a:extLst>
                <a:ext uri="{FF2B5EF4-FFF2-40B4-BE49-F238E27FC236}">
                  <a16:creationId xmlns:a16="http://schemas.microsoft.com/office/drawing/2014/main" id="{E2575D2B-3240-227E-BC25-CBC01F6300FB}"/>
                </a:ext>
              </a:extLst>
            </p:cNvPr>
            <p:cNvCxnSpPr>
              <a:cxnSpLocks/>
              <a:stCxn id="27" idx="3"/>
              <a:endCxn id="60" idx="0"/>
            </p:cNvCxnSpPr>
            <p:nvPr/>
          </p:nvCxnSpPr>
          <p:spPr>
            <a:xfrm>
              <a:off x="6881812" y="2218976"/>
              <a:ext cx="493335" cy="34376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연결선: 꺾임 1110">
              <a:extLst>
                <a:ext uri="{FF2B5EF4-FFF2-40B4-BE49-F238E27FC236}">
                  <a16:creationId xmlns:a16="http://schemas.microsoft.com/office/drawing/2014/main" id="{A110B6DC-1F7E-C485-9662-51CD9B2D37F2}"/>
                </a:ext>
              </a:extLst>
            </p:cNvPr>
            <p:cNvCxnSpPr>
              <a:cxnSpLocks/>
              <a:stCxn id="27" idx="3"/>
              <a:endCxn id="62" idx="0"/>
            </p:cNvCxnSpPr>
            <p:nvPr/>
          </p:nvCxnSpPr>
          <p:spPr>
            <a:xfrm>
              <a:off x="6881812" y="2218976"/>
              <a:ext cx="3092503" cy="34386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연결선: 꺾임 1113">
              <a:extLst>
                <a:ext uri="{FF2B5EF4-FFF2-40B4-BE49-F238E27FC236}">
                  <a16:creationId xmlns:a16="http://schemas.microsoft.com/office/drawing/2014/main" id="{D48F164F-E181-6C9F-21F0-3DAD7EE6F387}"/>
                </a:ext>
              </a:extLst>
            </p:cNvPr>
            <p:cNvCxnSpPr>
              <a:cxnSpLocks/>
              <a:stCxn id="27" idx="3"/>
              <a:endCxn id="1025" idx="0"/>
            </p:cNvCxnSpPr>
            <p:nvPr/>
          </p:nvCxnSpPr>
          <p:spPr>
            <a:xfrm>
              <a:off x="6881812" y="2218976"/>
              <a:ext cx="4417765" cy="34386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직선 화살표 연결선 1118">
              <a:extLst>
                <a:ext uri="{FF2B5EF4-FFF2-40B4-BE49-F238E27FC236}">
                  <a16:creationId xmlns:a16="http://schemas.microsoft.com/office/drawing/2014/main" id="{D0FB8CB6-20F3-35D5-99FB-EB9C7B0CEC02}"/>
                </a:ext>
              </a:extLst>
            </p:cNvPr>
            <p:cNvCxnSpPr>
              <a:cxnSpLocks/>
              <a:stCxn id="2" idx="2"/>
              <a:endCxn id="27" idx="0"/>
            </p:cNvCxnSpPr>
            <p:nvPr/>
          </p:nvCxnSpPr>
          <p:spPr>
            <a:xfrm flipH="1">
              <a:off x="6096000" y="1806545"/>
              <a:ext cx="1" cy="144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33B2F0D3-B567-2531-BF34-39AACCF214FC}"/>
                </a:ext>
              </a:extLst>
            </p:cNvPr>
            <p:cNvCxnSpPr>
              <a:cxnSpLocks/>
              <a:stCxn id="1025" idx="2"/>
              <a:endCxn id="1030" idx="0"/>
            </p:cNvCxnSpPr>
            <p:nvPr/>
          </p:nvCxnSpPr>
          <p:spPr>
            <a:xfrm rot="5400000">
              <a:off x="10242823" y="2588816"/>
              <a:ext cx="740858" cy="137265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C47418-9D97-C823-BA5A-7CEF518D5FBA}"/>
                </a:ext>
              </a:extLst>
            </p:cNvPr>
            <p:cNvSpPr/>
            <p:nvPr/>
          </p:nvSpPr>
          <p:spPr>
            <a:xfrm>
              <a:off x="8156417" y="2562839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연애테스트</a:t>
              </a:r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BB3EBA39-263C-3E3E-AEFD-51B9292C25DF}"/>
                </a:ext>
              </a:extLst>
            </p:cNvPr>
            <p:cNvCxnSpPr>
              <a:cxnSpLocks/>
              <a:stCxn id="27" idx="3"/>
              <a:endCxn id="10" idx="0"/>
            </p:cNvCxnSpPr>
            <p:nvPr/>
          </p:nvCxnSpPr>
          <p:spPr>
            <a:xfrm>
              <a:off x="6881812" y="2218976"/>
              <a:ext cx="1810242" cy="34386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234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435175" y="252561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플로우 차트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(</a:t>
            </a:r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전체메뉴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)</a:t>
            </a:r>
            <a:endParaRPr lang="ko-KR" altLang="en-US" sz="32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4187824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2DE72E-2D71-32DE-F58D-1BADFC6C9591}"/>
              </a:ext>
            </a:extLst>
          </p:cNvPr>
          <p:cNvGrpSpPr/>
          <p:nvPr/>
        </p:nvGrpSpPr>
        <p:grpSpPr>
          <a:xfrm>
            <a:off x="523015" y="1261861"/>
            <a:ext cx="11145970" cy="4601488"/>
            <a:chOff x="1011610" y="1261861"/>
            <a:chExt cx="11145970" cy="460148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92BAF77-8C71-160D-06A6-88B23BB8C236}"/>
                </a:ext>
              </a:extLst>
            </p:cNvPr>
            <p:cNvSpPr/>
            <p:nvPr/>
          </p:nvSpPr>
          <p:spPr>
            <a:xfrm>
              <a:off x="4534997" y="1261861"/>
              <a:ext cx="1034415" cy="415290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전체메뉴</a:t>
              </a:r>
            </a:p>
          </p:txBody>
        </p:sp>
        <p:sp>
          <p:nvSpPr>
            <p:cNvPr id="1030" name="순서도: 판단 1029">
              <a:extLst>
                <a:ext uri="{FF2B5EF4-FFF2-40B4-BE49-F238E27FC236}">
                  <a16:creationId xmlns:a16="http://schemas.microsoft.com/office/drawing/2014/main" id="{948E15E6-9C0B-FDF1-6A62-4A189A1BD809}"/>
                </a:ext>
              </a:extLst>
            </p:cNvPr>
            <p:cNvSpPr/>
            <p:nvPr/>
          </p:nvSpPr>
          <p:spPr>
            <a:xfrm>
              <a:off x="1663410" y="2005487"/>
              <a:ext cx="1571625" cy="535306"/>
            </a:xfrm>
            <a:prstGeom prst="flowChartDecision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전체목록</a:t>
              </a:r>
            </a:p>
          </p:txBody>
        </p:sp>
        <p:sp>
          <p:nvSpPr>
            <p:cNvPr id="1053" name="순서도: 판단 1052">
              <a:extLst>
                <a:ext uri="{FF2B5EF4-FFF2-40B4-BE49-F238E27FC236}">
                  <a16:creationId xmlns:a16="http://schemas.microsoft.com/office/drawing/2014/main" id="{2ABD4C33-5EFD-6411-A0BE-DE48B6C0B769}"/>
                </a:ext>
              </a:extLst>
            </p:cNvPr>
            <p:cNvSpPr/>
            <p:nvPr/>
          </p:nvSpPr>
          <p:spPr>
            <a:xfrm>
              <a:off x="1662728" y="2814381"/>
              <a:ext cx="1571625" cy="535306"/>
            </a:xfrm>
            <a:prstGeom prst="flowChartDecision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필터링 유무</a:t>
              </a:r>
            </a:p>
          </p:txBody>
        </p:sp>
        <p:cxnSp>
          <p:nvCxnSpPr>
            <p:cNvPr id="1060" name="연결선: 꺾임 1059">
              <a:extLst>
                <a:ext uri="{FF2B5EF4-FFF2-40B4-BE49-F238E27FC236}">
                  <a16:creationId xmlns:a16="http://schemas.microsoft.com/office/drawing/2014/main" id="{8539E81C-D320-C187-6E63-058935D41B07}"/>
                </a:ext>
              </a:extLst>
            </p:cNvPr>
            <p:cNvCxnSpPr>
              <a:cxnSpLocks/>
              <a:stCxn id="1053" idx="1"/>
              <a:endCxn id="1087" idx="1"/>
            </p:cNvCxnSpPr>
            <p:nvPr/>
          </p:nvCxnSpPr>
          <p:spPr>
            <a:xfrm rot="10800000" flipH="1" flipV="1">
              <a:off x="1662728" y="3082033"/>
              <a:ext cx="268604" cy="1889283"/>
            </a:xfrm>
            <a:prstGeom prst="bentConnector3">
              <a:avLst>
                <a:gd name="adj1" fmla="val -21003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BB547D3-901A-A541-1424-568A1984076C}"/>
                </a:ext>
              </a:extLst>
            </p:cNvPr>
            <p:cNvSpPr/>
            <p:nvPr/>
          </p:nvSpPr>
          <p:spPr>
            <a:xfrm>
              <a:off x="3332621" y="3634270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필터링</a:t>
              </a:r>
            </a:p>
          </p:txBody>
        </p:sp>
        <p:cxnSp>
          <p:nvCxnSpPr>
            <p:cNvPr id="1067" name="연결선: 꺾임 1066">
              <a:extLst>
                <a:ext uri="{FF2B5EF4-FFF2-40B4-BE49-F238E27FC236}">
                  <a16:creationId xmlns:a16="http://schemas.microsoft.com/office/drawing/2014/main" id="{D07A6CFA-7B17-82F5-79F0-F4EA3DB450C3}"/>
                </a:ext>
              </a:extLst>
            </p:cNvPr>
            <p:cNvCxnSpPr>
              <a:cxnSpLocks/>
              <a:stCxn id="1053" idx="3"/>
              <a:endCxn id="1065" idx="0"/>
            </p:cNvCxnSpPr>
            <p:nvPr/>
          </p:nvCxnSpPr>
          <p:spPr>
            <a:xfrm>
              <a:off x="3234353" y="3082034"/>
              <a:ext cx="633905" cy="55223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4189877B-754E-E138-D2EA-40E34C22CF3D}"/>
                </a:ext>
              </a:extLst>
            </p:cNvPr>
            <p:cNvSpPr txBox="1"/>
            <p:nvPr/>
          </p:nvSpPr>
          <p:spPr>
            <a:xfrm>
              <a:off x="1011610" y="2805487"/>
              <a:ext cx="6390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BF782BB4-1FA5-53DE-DCFE-850BDA1C6BC5}"/>
                </a:ext>
              </a:extLst>
            </p:cNvPr>
            <p:cNvSpPr txBox="1"/>
            <p:nvPr/>
          </p:nvSpPr>
          <p:spPr>
            <a:xfrm>
              <a:off x="3314533" y="2823752"/>
              <a:ext cx="6222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Yes</a:t>
              </a: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D50C705D-969E-8204-451E-3036EA9BA8E4}"/>
                </a:ext>
              </a:extLst>
            </p:cNvPr>
            <p:cNvSpPr/>
            <p:nvPr/>
          </p:nvSpPr>
          <p:spPr>
            <a:xfrm>
              <a:off x="3332621" y="4250956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필터링 성공</a:t>
              </a:r>
            </a:p>
          </p:txBody>
        </p:sp>
        <p:cxnSp>
          <p:nvCxnSpPr>
            <p:cNvPr id="1084" name="직선 화살표 연결선 1083">
              <a:extLst>
                <a:ext uri="{FF2B5EF4-FFF2-40B4-BE49-F238E27FC236}">
                  <a16:creationId xmlns:a16="http://schemas.microsoft.com/office/drawing/2014/main" id="{463BB2BC-357C-AB7E-ACE3-CC0C7BD773D6}"/>
                </a:ext>
              </a:extLst>
            </p:cNvPr>
            <p:cNvCxnSpPr>
              <a:cxnSpLocks/>
              <a:stCxn id="1065" idx="2"/>
              <a:endCxn id="1083" idx="0"/>
            </p:cNvCxnSpPr>
            <p:nvPr/>
          </p:nvCxnSpPr>
          <p:spPr>
            <a:xfrm>
              <a:off x="3868258" y="3976143"/>
              <a:ext cx="0" cy="2748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7" name="사각형: 둥근 모서리 1086">
              <a:extLst>
                <a:ext uri="{FF2B5EF4-FFF2-40B4-BE49-F238E27FC236}">
                  <a16:creationId xmlns:a16="http://schemas.microsoft.com/office/drawing/2014/main" id="{A81763C6-6BD5-4034-A9E8-6E0B65799F38}"/>
                </a:ext>
              </a:extLst>
            </p:cNvPr>
            <p:cNvSpPr/>
            <p:nvPr/>
          </p:nvSpPr>
          <p:spPr>
            <a:xfrm>
              <a:off x="1931332" y="4763672"/>
              <a:ext cx="1034415" cy="415290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메뉴 조회</a:t>
              </a:r>
            </a:p>
          </p:txBody>
        </p:sp>
        <p:cxnSp>
          <p:nvCxnSpPr>
            <p:cNvPr id="1092" name="연결선: 꺾임 1091">
              <a:extLst>
                <a:ext uri="{FF2B5EF4-FFF2-40B4-BE49-F238E27FC236}">
                  <a16:creationId xmlns:a16="http://schemas.microsoft.com/office/drawing/2014/main" id="{48ECD52C-7218-AA58-C199-FFD67CC66AEF}"/>
                </a:ext>
              </a:extLst>
            </p:cNvPr>
            <p:cNvCxnSpPr>
              <a:cxnSpLocks/>
              <a:stCxn id="1083" idx="2"/>
              <a:endCxn id="1087" idx="3"/>
            </p:cNvCxnSpPr>
            <p:nvPr/>
          </p:nvCxnSpPr>
          <p:spPr>
            <a:xfrm rot="5400000">
              <a:off x="3227759" y="4330818"/>
              <a:ext cx="378488" cy="90251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연결선: 꺾임 1095">
              <a:extLst>
                <a:ext uri="{FF2B5EF4-FFF2-40B4-BE49-F238E27FC236}">
                  <a16:creationId xmlns:a16="http://schemas.microsoft.com/office/drawing/2014/main" id="{2372BE52-423A-7A45-0DA0-D71F4D5A2AC7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 rot="5400000">
              <a:off x="3628491" y="497883"/>
              <a:ext cx="328336" cy="26868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순서도: 판단 1026">
              <a:extLst>
                <a:ext uri="{FF2B5EF4-FFF2-40B4-BE49-F238E27FC236}">
                  <a16:creationId xmlns:a16="http://schemas.microsoft.com/office/drawing/2014/main" id="{61FD2E8F-BA5F-D584-79F7-9144680C9357}"/>
                </a:ext>
              </a:extLst>
            </p:cNvPr>
            <p:cNvSpPr/>
            <p:nvPr/>
          </p:nvSpPr>
          <p:spPr>
            <a:xfrm>
              <a:off x="7375689" y="1970774"/>
              <a:ext cx="1571625" cy="535306"/>
            </a:xfrm>
            <a:prstGeom prst="flowChartDecision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해당 레시피</a:t>
              </a: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B479A8AE-4FAC-8CA1-FA9A-6DEF8BD769FC}"/>
                </a:ext>
              </a:extLst>
            </p:cNvPr>
            <p:cNvSpPr/>
            <p:nvPr/>
          </p:nvSpPr>
          <p:spPr>
            <a:xfrm>
              <a:off x="7466356" y="2805487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관련 내용</a:t>
              </a: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E5FF2D04-F339-683C-E9C9-0678447A1978}"/>
                </a:ext>
              </a:extLst>
            </p:cNvPr>
            <p:cNvSpPr/>
            <p:nvPr/>
          </p:nvSpPr>
          <p:spPr>
            <a:xfrm>
              <a:off x="6308132" y="3477916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좋아요</a:t>
              </a: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E96A79F7-3437-A258-83B9-C9EF00318501}"/>
                </a:ext>
              </a:extLst>
            </p:cNvPr>
            <p:cNvSpPr/>
            <p:nvPr/>
          </p:nvSpPr>
          <p:spPr>
            <a:xfrm>
              <a:off x="8715248" y="3477916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북마크</a:t>
              </a:r>
            </a:p>
          </p:txBody>
        </p:sp>
        <p:cxnSp>
          <p:nvCxnSpPr>
            <p:cNvPr id="1058" name="연결선: 꺾임 1057">
              <a:extLst>
                <a:ext uri="{FF2B5EF4-FFF2-40B4-BE49-F238E27FC236}">
                  <a16:creationId xmlns:a16="http://schemas.microsoft.com/office/drawing/2014/main" id="{E07ABEC9-68BE-9E50-6C78-0C84D2C9125E}"/>
                </a:ext>
              </a:extLst>
            </p:cNvPr>
            <p:cNvCxnSpPr>
              <a:cxnSpLocks/>
              <a:stCxn id="1087" idx="2"/>
              <a:endCxn id="1027" idx="1"/>
            </p:cNvCxnSpPr>
            <p:nvPr/>
          </p:nvCxnSpPr>
          <p:spPr>
            <a:xfrm rot="5400000" flipH="1" flipV="1">
              <a:off x="3441846" y="1245120"/>
              <a:ext cx="2940535" cy="4927149"/>
            </a:xfrm>
            <a:prstGeom prst="bentConnector4">
              <a:avLst>
                <a:gd name="adj1" fmla="val -24496"/>
                <a:gd name="adj2" fmla="val 5524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3" name="직선 화살표 연결선 1062">
              <a:extLst>
                <a:ext uri="{FF2B5EF4-FFF2-40B4-BE49-F238E27FC236}">
                  <a16:creationId xmlns:a16="http://schemas.microsoft.com/office/drawing/2014/main" id="{F9051FD9-624F-6203-4B12-4F15B17F3ED1}"/>
                </a:ext>
              </a:extLst>
            </p:cNvPr>
            <p:cNvCxnSpPr>
              <a:stCxn id="1027" idx="2"/>
              <a:endCxn id="1029" idx="0"/>
            </p:cNvCxnSpPr>
            <p:nvPr/>
          </p:nvCxnSpPr>
          <p:spPr>
            <a:xfrm flipH="1">
              <a:off x="8161501" y="2506080"/>
              <a:ext cx="1" cy="2994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8" name="연결선: 꺾임 1067">
              <a:extLst>
                <a:ext uri="{FF2B5EF4-FFF2-40B4-BE49-F238E27FC236}">
                  <a16:creationId xmlns:a16="http://schemas.microsoft.com/office/drawing/2014/main" id="{CB2E16E0-24F7-4FEA-0A1A-F13033D0A7D6}"/>
                </a:ext>
              </a:extLst>
            </p:cNvPr>
            <p:cNvCxnSpPr>
              <a:stCxn id="1029" idx="2"/>
              <a:endCxn id="1050" idx="0"/>
            </p:cNvCxnSpPr>
            <p:nvPr/>
          </p:nvCxnSpPr>
          <p:spPr>
            <a:xfrm rot="5400000">
              <a:off x="7417111" y="2733526"/>
              <a:ext cx="330556" cy="115822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593CD804-014F-F080-C614-6BE00A6C79C1}"/>
                </a:ext>
              </a:extLst>
            </p:cNvPr>
            <p:cNvSpPr/>
            <p:nvPr/>
          </p:nvSpPr>
          <p:spPr>
            <a:xfrm>
              <a:off x="6308132" y="4159993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좋아요 표시 성공</a:t>
              </a: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D5513E94-6D99-D8B5-D55F-02063E73D223}"/>
                </a:ext>
              </a:extLst>
            </p:cNvPr>
            <p:cNvSpPr/>
            <p:nvPr/>
          </p:nvSpPr>
          <p:spPr>
            <a:xfrm>
              <a:off x="8718173" y="4159992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북마크 표시 성공</a:t>
              </a:r>
            </a:p>
          </p:txBody>
        </p:sp>
        <p:cxnSp>
          <p:nvCxnSpPr>
            <p:cNvPr id="1100" name="직선 화살표 연결선 1099">
              <a:extLst>
                <a:ext uri="{FF2B5EF4-FFF2-40B4-BE49-F238E27FC236}">
                  <a16:creationId xmlns:a16="http://schemas.microsoft.com/office/drawing/2014/main" id="{7173E16E-7CB8-9262-7C4C-B9F02F529F58}"/>
                </a:ext>
              </a:extLst>
            </p:cNvPr>
            <p:cNvCxnSpPr>
              <a:cxnSpLocks/>
              <a:stCxn id="1050" idx="2"/>
              <a:endCxn id="1077" idx="0"/>
            </p:cNvCxnSpPr>
            <p:nvPr/>
          </p:nvCxnSpPr>
          <p:spPr>
            <a:xfrm>
              <a:off x="7003277" y="3819789"/>
              <a:ext cx="0" cy="34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직선 화살표 연결선 1106">
              <a:extLst>
                <a:ext uri="{FF2B5EF4-FFF2-40B4-BE49-F238E27FC236}">
                  <a16:creationId xmlns:a16="http://schemas.microsoft.com/office/drawing/2014/main" id="{097D03AC-6F30-0A99-C533-9988DC1B4C72}"/>
                </a:ext>
              </a:extLst>
            </p:cNvPr>
            <p:cNvCxnSpPr>
              <a:stCxn id="1051" idx="2"/>
              <a:endCxn id="1079" idx="0"/>
            </p:cNvCxnSpPr>
            <p:nvPr/>
          </p:nvCxnSpPr>
          <p:spPr>
            <a:xfrm>
              <a:off x="9410393" y="3819789"/>
              <a:ext cx="2925" cy="3402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20" name="사각형: 둥근 모서리 1119">
              <a:extLst>
                <a:ext uri="{FF2B5EF4-FFF2-40B4-BE49-F238E27FC236}">
                  <a16:creationId xmlns:a16="http://schemas.microsoft.com/office/drawing/2014/main" id="{8D6004B6-1C2D-FCA6-BFE6-1909EF727532}"/>
                </a:ext>
              </a:extLst>
            </p:cNvPr>
            <p:cNvSpPr/>
            <p:nvPr/>
          </p:nvSpPr>
          <p:spPr>
            <a:xfrm>
              <a:off x="8621075" y="4763671"/>
              <a:ext cx="1578635" cy="415290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마이페이지 저장</a:t>
              </a:r>
            </a:p>
          </p:txBody>
        </p: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5F520AD1-567C-DCB4-4761-D59DA973D143}"/>
                </a:ext>
              </a:extLst>
            </p:cNvPr>
            <p:cNvSpPr txBox="1"/>
            <p:nvPr/>
          </p:nvSpPr>
          <p:spPr>
            <a:xfrm>
              <a:off x="7003948" y="3860509"/>
              <a:ext cx="6252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체크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C58C0D7F-39A3-2420-2E1D-53DE445B56A6}"/>
                </a:ext>
              </a:extLst>
            </p:cNvPr>
            <p:cNvSpPr txBox="1"/>
            <p:nvPr/>
          </p:nvSpPr>
          <p:spPr>
            <a:xfrm>
              <a:off x="9402098" y="3860508"/>
              <a:ext cx="6252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선택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cxnSp>
          <p:nvCxnSpPr>
            <p:cNvPr id="1130" name="연결선: 꺾임 1129">
              <a:extLst>
                <a:ext uri="{FF2B5EF4-FFF2-40B4-BE49-F238E27FC236}">
                  <a16:creationId xmlns:a16="http://schemas.microsoft.com/office/drawing/2014/main" id="{E45D4577-DD1A-FBEA-34AF-6490DCD66A93}"/>
                </a:ext>
              </a:extLst>
            </p:cNvPr>
            <p:cNvCxnSpPr>
              <a:stCxn id="1029" idx="2"/>
              <a:endCxn id="1051" idx="0"/>
            </p:cNvCxnSpPr>
            <p:nvPr/>
          </p:nvCxnSpPr>
          <p:spPr>
            <a:xfrm rot="16200000" flipH="1">
              <a:off x="8620669" y="2688192"/>
              <a:ext cx="330556" cy="1248892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E83EFA48-9ABB-FA15-AA48-0B313942F0BD}"/>
                </a:ext>
              </a:extLst>
            </p:cNvPr>
            <p:cNvSpPr/>
            <p:nvPr/>
          </p:nvSpPr>
          <p:spPr>
            <a:xfrm>
              <a:off x="10315417" y="3466592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유사 레시피 추천</a:t>
              </a:r>
            </a:p>
          </p:txBody>
        </p:sp>
        <p:cxnSp>
          <p:nvCxnSpPr>
            <p:cNvPr id="1138" name="연결선: 꺾임 1137">
              <a:extLst>
                <a:ext uri="{FF2B5EF4-FFF2-40B4-BE49-F238E27FC236}">
                  <a16:creationId xmlns:a16="http://schemas.microsoft.com/office/drawing/2014/main" id="{940277F6-3725-B3B1-92A2-09DAE375A544}"/>
                </a:ext>
              </a:extLst>
            </p:cNvPr>
            <p:cNvCxnSpPr>
              <a:cxnSpLocks/>
              <a:stCxn id="1029" idx="2"/>
              <a:endCxn id="1133" idx="0"/>
            </p:cNvCxnSpPr>
            <p:nvPr/>
          </p:nvCxnSpPr>
          <p:spPr>
            <a:xfrm rot="16200000" flipH="1">
              <a:off x="9426415" y="1882445"/>
              <a:ext cx="319232" cy="284906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40" name="TextBox 1139">
              <a:extLst>
                <a:ext uri="{FF2B5EF4-FFF2-40B4-BE49-F238E27FC236}">
                  <a16:creationId xmlns:a16="http://schemas.microsoft.com/office/drawing/2014/main" id="{EA99AA86-E29B-DEAC-7A3B-21D3C351DBA8}"/>
                </a:ext>
              </a:extLst>
            </p:cNvPr>
            <p:cNvSpPr txBox="1"/>
            <p:nvPr/>
          </p:nvSpPr>
          <p:spPr>
            <a:xfrm>
              <a:off x="10970010" y="4125573"/>
              <a:ext cx="11875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선택 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sp>
          <p:nvSpPr>
            <p:cNvPr id="1141" name="TextBox 1140">
              <a:extLst>
                <a:ext uri="{FF2B5EF4-FFF2-40B4-BE49-F238E27FC236}">
                  <a16:creationId xmlns:a16="http://schemas.microsoft.com/office/drawing/2014/main" id="{3393846F-2D54-37A3-E7EE-D2D8A0FC2D9B}"/>
                </a:ext>
              </a:extLst>
            </p:cNvPr>
            <p:cNvSpPr txBox="1"/>
            <p:nvPr/>
          </p:nvSpPr>
          <p:spPr>
            <a:xfrm>
              <a:off x="3312225" y="5609433"/>
              <a:ext cx="122277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선택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cxnSp>
          <p:nvCxnSpPr>
            <p:cNvPr id="1144" name="연결선: 꺾임 1143">
              <a:extLst>
                <a:ext uri="{FF2B5EF4-FFF2-40B4-BE49-F238E27FC236}">
                  <a16:creationId xmlns:a16="http://schemas.microsoft.com/office/drawing/2014/main" id="{90B126CB-639B-83AF-ED31-E8BC8120084E}"/>
                </a:ext>
              </a:extLst>
            </p:cNvPr>
            <p:cNvCxnSpPr>
              <a:stCxn id="1133" idx="2"/>
              <a:endCxn id="1027" idx="3"/>
            </p:cNvCxnSpPr>
            <p:nvPr/>
          </p:nvCxnSpPr>
          <p:spPr>
            <a:xfrm rot="5400000" flipH="1">
              <a:off x="9193919" y="1991822"/>
              <a:ext cx="1570038" cy="2063248"/>
            </a:xfrm>
            <a:prstGeom prst="bentConnector4">
              <a:avLst>
                <a:gd name="adj1" fmla="val -17857"/>
                <a:gd name="adj2" fmla="val -4520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1E9D4518-6D44-B732-8EFA-3FCB2DCDC2A3}"/>
                </a:ext>
              </a:extLst>
            </p:cNvPr>
            <p:cNvCxnSpPr>
              <a:stCxn id="1030" idx="2"/>
              <a:endCxn id="1053" idx="0"/>
            </p:cNvCxnSpPr>
            <p:nvPr/>
          </p:nvCxnSpPr>
          <p:spPr>
            <a:xfrm flipH="1">
              <a:off x="2448541" y="2540793"/>
              <a:ext cx="682" cy="2735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6F1EF32-4A17-30C5-1823-6FB86156EA57}"/>
                </a:ext>
              </a:extLst>
            </p:cNvPr>
            <p:cNvCxnSpPr>
              <a:cxnSpLocks/>
              <a:stCxn id="1079" idx="2"/>
              <a:endCxn id="1120" idx="0"/>
            </p:cNvCxnSpPr>
            <p:nvPr/>
          </p:nvCxnSpPr>
          <p:spPr>
            <a:xfrm flipH="1">
              <a:off x="9410393" y="4501865"/>
              <a:ext cx="2925" cy="2618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678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435175" y="252561"/>
            <a:ext cx="3623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플로우 차트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(</a:t>
            </a:r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인기순위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)</a:t>
            </a:r>
            <a:endParaRPr lang="ko-KR" altLang="en-US" sz="32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4187824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F41D52-ED1D-9844-CDDD-84B8CADDE6FA}"/>
              </a:ext>
            </a:extLst>
          </p:cNvPr>
          <p:cNvGrpSpPr/>
          <p:nvPr/>
        </p:nvGrpSpPr>
        <p:grpSpPr>
          <a:xfrm>
            <a:off x="2632932" y="1290091"/>
            <a:ext cx="6926136" cy="5360987"/>
            <a:chOff x="3175397" y="1290091"/>
            <a:chExt cx="6926136" cy="536098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92BAF77-8C71-160D-06A6-88B23BB8C236}"/>
                </a:ext>
              </a:extLst>
            </p:cNvPr>
            <p:cNvSpPr/>
            <p:nvPr/>
          </p:nvSpPr>
          <p:spPr>
            <a:xfrm>
              <a:off x="5544277" y="1290091"/>
              <a:ext cx="1034415" cy="415290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인기순위</a:t>
              </a:r>
            </a:p>
          </p:txBody>
        </p:sp>
        <p:sp>
          <p:nvSpPr>
            <p:cNvPr id="1030" name="순서도: 판단 1029">
              <a:extLst>
                <a:ext uri="{FF2B5EF4-FFF2-40B4-BE49-F238E27FC236}">
                  <a16:creationId xmlns:a16="http://schemas.microsoft.com/office/drawing/2014/main" id="{948E15E6-9C0B-FDF1-6A62-4A189A1BD809}"/>
                </a:ext>
              </a:extLst>
            </p:cNvPr>
            <p:cNvSpPr/>
            <p:nvPr/>
          </p:nvSpPr>
          <p:spPr>
            <a:xfrm>
              <a:off x="3175397" y="2005487"/>
              <a:ext cx="1571625" cy="535306"/>
            </a:xfrm>
            <a:prstGeom prst="flowChartDecision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세계 랭킹</a:t>
              </a: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1F40CFAA-F13D-C259-6099-63B041E9BD1E}"/>
                </a:ext>
              </a:extLst>
            </p:cNvPr>
            <p:cNvSpPr/>
            <p:nvPr/>
          </p:nvSpPr>
          <p:spPr>
            <a:xfrm>
              <a:off x="5501147" y="2864433"/>
              <a:ext cx="1071274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순위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068EAD6-F8B0-322B-C762-AF1AC256A379}"/>
                </a:ext>
              </a:extLst>
            </p:cNvPr>
            <p:cNvSpPr txBox="1"/>
            <p:nvPr/>
          </p:nvSpPr>
          <p:spPr>
            <a:xfrm>
              <a:off x="6007151" y="3242249"/>
              <a:ext cx="98366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선택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cxnSp>
          <p:nvCxnSpPr>
            <p:cNvPr id="1096" name="연결선: 꺾임 1095">
              <a:extLst>
                <a:ext uri="{FF2B5EF4-FFF2-40B4-BE49-F238E27FC236}">
                  <a16:creationId xmlns:a16="http://schemas.microsoft.com/office/drawing/2014/main" id="{2372BE52-423A-7A45-0DA0-D71F4D5A2AC7}"/>
                </a:ext>
              </a:extLst>
            </p:cNvPr>
            <p:cNvCxnSpPr>
              <a:cxnSpLocks/>
              <a:stCxn id="2" idx="2"/>
              <a:endCxn id="1030" idx="0"/>
            </p:cNvCxnSpPr>
            <p:nvPr/>
          </p:nvCxnSpPr>
          <p:spPr>
            <a:xfrm rot="5400000">
              <a:off x="4861295" y="805297"/>
              <a:ext cx="300106" cy="210027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17A5F941-EED8-DA5D-88A4-3B12775B2F8C}"/>
                </a:ext>
              </a:extLst>
            </p:cNvPr>
            <p:cNvSpPr/>
            <p:nvPr/>
          </p:nvSpPr>
          <p:spPr>
            <a:xfrm>
              <a:off x="7095847" y="2005487"/>
              <a:ext cx="1737594" cy="535306"/>
            </a:xfrm>
            <a:prstGeom prst="flowChartDecision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도전 레시피 랭킹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4F49D83E-A9F7-6928-2A9B-9F2176886606}"/>
                </a:ext>
              </a:extLst>
            </p:cNvPr>
            <p:cNvCxnSpPr>
              <a:cxnSpLocks/>
              <a:stCxn id="2" idx="2"/>
              <a:endCxn id="9" idx="0"/>
            </p:cNvCxnSpPr>
            <p:nvPr/>
          </p:nvCxnSpPr>
          <p:spPr>
            <a:xfrm rot="16200000" flipH="1">
              <a:off x="6863011" y="903854"/>
              <a:ext cx="300106" cy="1903159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37D16EE4-528F-E861-7892-62C848DAB3CE}"/>
                </a:ext>
              </a:extLst>
            </p:cNvPr>
            <p:cNvCxnSpPr>
              <a:cxnSpLocks/>
              <a:stCxn id="1042" idx="2"/>
              <a:endCxn id="29" idx="0"/>
            </p:cNvCxnSpPr>
            <p:nvPr/>
          </p:nvCxnSpPr>
          <p:spPr>
            <a:xfrm>
              <a:off x="6036784" y="3206306"/>
              <a:ext cx="0" cy="2997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순서도: 판단 28">
              <a:extLst>
                <a:ext uri="{FF2B5EF4-FFF2-40B4-BE49-F238E27FC236}">
                  <a16:creationId xmlns:a16="http://schemas.microsoft.com/office/drawing/2014/main" id="{8F5E1465-E952-18E2-795A-0BE8B2BF2349}"/>
                </a:ext>
              </a:extLst>
            </p:cNvPr>
            <p:cNvSpPr/>
            <p:nvPr/>
          </p:nvSpPr>
          <p:spPr>
            <a:xfrm>
              <a:off x="5250971" y="3506013"/>
              <a:ext cx="1571625" cy="535306"/>
            </a:xfrm>
            <a:prstGeom prst="flowChartDecision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해당 레시피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ED8D9B0-01FB-45BE-CD0D-54300059FF4A}"/>
                </a:ext>
              </a:extLst>
            </p:cNvPr>
            <p:cNvSpPr/>
            <p:nvPr/>
          </p:nvSpPr>
          <p:spPr>
            <a:xfrm>
              <a:off x="5341638" y="4271718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관련 내용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79FFA20-318C-7956-74C4-3C454C414031}"/>
                </a:ext>
              </a:extLst>
            </p:cNvPr>
            <p:cNvCxnSpPr>
              <a:stCxn id="29" idx="2"/>
              <a:endCxn id="30" idx="0"/>
            </p:cNvCxnSpPr>
            <p:nvPr/>
          </p:nvCxnSpPr>
          <p:spPr>
            <a:xfrm flipH="1">
              <a:off x="6036783" y="4041319"/>
              <a:ext cx="1" cy="2303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A793AA1-D558-D66A-E7C2-084D36970C00}"/>
                </a:ext>
              </a:extLst>
            </p:cNvPr>
            <p:cNvSpPr/>
            <p:nvPr/>
          </p:nvSpPr>
          <p:spPr>
            <a:xfrm>
              <a:off x="8190699" y="4932823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유사 레시피 추천</a:t>
              </a:r>
            </a:p>
          </p:txBody>
        </p: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0272B346-B0CF-C53F-BB5E-681D591487DD}"/>
                </a:ext>
              </a:extLst>
            </p:cNvPr>
            <p:cNvCxnSpPr>
              <a:cxnSpLocks/>
              <a:stCxn id="30" idx="2"/>
              <a:endCxn id="57" idx="0"/>
            </p:cNvCxnSpPr>
            <p:nvPr/>
          </p:nvCxnSpPr>
          <p:spPr>
            <a:xfrm rot="16200000" flipH="1">
              <a:off x="7301697" y="3348676"/>
              <a:ext cx="319232" cy="284906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164AE74-B2CC-96A4-3011-D8DC70CF6AF4}"/>
                </a:ext>
              </a:extLst>
            </p:cNvPr>
            <p:cNvSpPr txBox="1"/>
            <p:nvPr/>
          </p:nvSpPr>
          <p:spPr>
            <a:xfrm>
              <a:off x="8841807" y="5565925"/>
              <a:ext cx="12597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선택 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DF3FC06-845F-63FD-C986-5DFD4B9D33D7}"/>
                </a:ext>
              </a:extLst>
            </p:cNvPr>
            <p:cNvCxnSpPr>
              <a:stCxn id="57" idx="2"/>
              <a:endCxn id="29" idx="3"/>
            </p:cNvCxnSpPr>
            <p:nvPr/>
          </p:nvCxnSpPr>
          <p:spPr>
            <a:xfrm rot="5400000" flipH="1">
              <a:off x="7103705" y="3492557"/>
              <a:ext cx="1501030" cy="2063248"/>
            </a:xfrm>
            <a:prstGeom prst="bentConnector4">
              <a:avLst>
                <a:gd name="adj1" fmla="val -15230"/>
                <a:gd name="adj2" fmla="val -4854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연결선: 꺾임 1032">
              <a:extLst>
                <a:ext uri="{FF2B5EF4-FFF2-40B4-BE49-F238E27FC236}">
                  <a16:creationId xmlns:a16="http://schemas.microsoft.com/office/drawing/2014/main" id="{0CD15986-42F8-EDDE-0BE6-03D7629CEACA}"/>
                </a:ext>
              </a:extLst>
            </p:cNvPr>
            <p:cNvCxnSpPr>
              <a:stCxn id="1030" idx="2"/>
              <a:endCxn id="1042" idx="0"/>
            </p:cNvCxnSpPr>
            <p:nvPr/>
          </p:nvCxnSpPr>
          <p:spPr>
            <a:xfrm rot="16200000" flipH="1">
              <a:off x="4837177" y="1664826"/>
              <a:ext cx="323640" cy="207557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5" name="연결선: 꺾임 1034">
              <a:extLst>
                <a:ext uri="{FF2B5EF4-FFF2-40B4-BE49-F238E27FC236}">
                  <a16:creationId xmlns:a16="http://schemas.microsoft.com/office/drawing/2014/main" id="{6B0704C3-6448-EEBA-C106-E99F59F94074}"/>
                </a:ext>
              </a:extLst>
            </p:cNvPr>
            <p:cNvCxnSpPr>
              <a:stCxn id="9" idx="2"/>
              <a:endCxn id="1042" idx="0"/>
            </p:cNvCxnSpPr>
            <p:nvPr/>
          </p:nvCxnSpPr>
          <p:spPr>
            <a:xfrm rot="5400000">
              <a:off x="6838894" y="1738683"/>
              <a:ext cx="323640" cy="19278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4B96F6F-C19E-40BA-30CD-280066625DC5}"/>
                </a:ext>
              </a:extLst>
            </p:cNvPr>
            <p:cNvSpPr/>
            <p:nvPr/>
          </p:nvSpPr>
          <p:spPr>
            <a:xfrm>
              <a:off x="4181952" y="4932319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좋아요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79C94B3-2727-F1E7-CCB0-FA6E7CA98B7F}"/>
                </a:ext>
              </a:extLst>
            </p:cNvPr>
            <p:cNvSpPr/>
            <p:nvPr/>
          </p:nvSpPr>
          <p:spPr>
            <a:xfrm>
              <a:off x="6589068" y="4932319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북마크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DA0AB16B-9CBE-A709-C2B1-2D74AB42B79D}"/>
                </a:ext>
              </a:extLst>
            </p:cNvPr>
            <p:cNvCxnSpPr>
              <a:endCxn id="3" idx="0"/>
            </p:cNvCxnSpPr>
            <p:nvPr/>
          </p:nvCxnSpPr>
          <p:spPr>
            <a:xfrm rot="5400000">
              <a:off x="5290931" y="4187929"/>
              <a:ext cx="330556" cy="115822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640855-26E4-9A50-2B5F-CE13A2C37DBB}"/>
                </a:ext>
              </a:extLst>
            </p:cNvPr>
            <p:cNvSpPr/>
            <p:nvPr/>
          </p:nvSpPr>
          <p:spPr>
            <a:xfrm>
              <a:off x="4181952" y="5614396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좋아요 표시 성공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4C405A-F28A-F980-9D3D-A5835FA447E4}"/>
                </a:ext>
              </a:extLst>
            </p:cNvPr>
            <p:cNvSpPr/>
            <p:nvPr/>
          </p:nvSpPr>
          <p:spPr>
            <a:xfrm>
              <a:off x="6591993" y="5614395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북마크 표시 성공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11FB99-877E-666A-B432-B9E60D91B0B7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>
              <a:off x="4877097" y="5274192"/>
              <a:ext cx="0" cy="34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0894930-4612-1DFD-95A1-58BD4AB1B7D2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7284213" y="5274192"/>
              <a:ext cx="2925" cy="3402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260F96D-97B3-D098-A1BE-34206CC7F0C8}"/>
                </a:ext>
              </a:extLst>
            </p:cNvPr>
            <p:cNvSpPr/>
            <p:nvPr/>
          </p:nvSpPr>
          <p:spPr>
            <a:xfrm>
              <a:off x="5295708" y="6235788"/>
              <a:ext cx="1578635" cy="415290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마이페이지 저장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A95DB9-5709-0E98-9CE8-6BAC532A887B}"/>
                </a:ext>
              </a:extLst>
            </p:cNvPr>
            <p:cNvSpPr txBox="1"/>
            <p:nvPr/>
          </p:nvSpPr>
          <p:spPr>
            <a:xfrm>
              <a:off x="4877768" y="5314912"/>
              <a:ext cx="6252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체크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329BA2-A8F1-0526-5762-5EEE763D5C84}"/>
                </a:ext>
              </a:extLst>
            </p:cNvPr>
            <p:cNvSpPr txBox="1"/>
            <p:nvPr/>
          </p:nvSpPr>
          <p:spPr>
            <a:xfrm>
              <a:off x="7275918" y="5314911"/>
              <a:ext cx="6252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선택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044EA869-896E-6362-6D44-05E83E36083E}"/>
                </a:ext>
              </a:extLst>
            </p:cNvPr>
            <p:cNvCxnSpPr>
              <a:endCxn id="5" idx="0"/>
            </p:cNvCxnSpPr>
            <p:nvPr/>
          </p:nvCxnSpPr>
          <p:spPr>
            <a:xfrm rot="16200000" flipH="1">
              <a:off x="6494489" y="4142595"/>
              <a:ext cx="330556" cy="1248892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FC8BE262-478E-D639-32E2-810C411B7B11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rot="5400000">
              <a:off x="6546322" y="5494972"/>
              <a:ext cx="279520" cy="120211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56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749575" y="265442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플로우 차트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(</a:t>
            </a:r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칵테일 웹진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)</a:t>
            </a:r>
            <a:endParaRPr lang="ko-KR" altLang="en-US" sz="32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300" y="857606"/>
            <a:ext cx="4925223" cy="123906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9CD2D1-7254-07B0-D5CD-F73A2194220C}"/>
              </a:ext>
            </a:extLst>
          </p:cNvPr>
          <p:cNvGrpSpPr/>
          <p:nvPr/>
        </p:nvGrpSpPr>
        <p:grpSpPr>
          <a:xfrm>
            <a:off x="5211260" y="1852154"/>
            <a:ext cx="1769481" cy="3472474"/>
            <a:chOff x="5255232" y="1852154"/>
            <a:chExt cx="1769481" cy="347247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92BAF77-8C71-160D-06A6-88B23BB8C236}"/>
                </a:ext>
              </a:extLst>
            </p:cNvPr>
            <p:cNvSpPr/>
            <p:nvPr/>
          </p:nvSpPr>
          <p:spPr>
            <a:xfrm>
              <a:off x="5317774" y="1852154"/>
              <a:ext cx="1446543" cy="415290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칵테일 웹진</a:t>
              </a:r>
            </a:p>
          </p:txBody>
        </p:sp>
        <p:sp>
          <p:nvSpPr>
            <p:cNvPr id="1030" name="순서도: 판단 1029">
              <a:extLst>
                <a:ext uri="{FF2B5EF4-FFF2-40B4-BE49-F238E27FC236}">
                  <a16:creationId xmlns:a16="http://schemas.microsoft.com/office/drawing/2014/main" id="{948E15E6-9C0B-FDF1-6A62-4A189A1BD809}"/>
                </a:ext>
              </a:extLst>
            </p:cNvPr>
            <p:cNvSpPr/>
            <p:nvPr/>
          </p:nvSpPr>
          <p:spPr>
            <a:xfrm>
              <a:off x="5255232" y="2726941"/>
              <a:ext cx="1571625" cy="535306"/>
            </a:xfrm>
            <a:prstGeom prst="flowChartDecision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웹 매거진 목록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068EAD6-F8B0-322B-C762-AF1AC256A379}"/>
                </a:ext>
              </a:extLst>
            </p:cNvPr>
            <p:cNvSpPr txBox="1"/>
            <p:nvPr/>
          </p:nvSpPr>
          <p:spPr>
            <a:xfrm>
              <a:off x="6041044" y="3366501"/>
              <a:ext cx="98366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선택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A7CFFA0-AC0F-52A0-C420-5C04CAEAE59F}"/>
                </a:ext>
              </a:extLst>
            </p:cNvPr>
            <p:cNvCxnSpPr>
              <a:cxnSpLocks/>
              <a:stCxn id="2" idx="2"/>
              <a:endCxn id="1030" idx="0"/>
            </p:cNvCxnSpPr>
            <p:nvPr/>
          </p:nvCxnSpPr>
          <p:spPr>
            <a:xfrm flipH="1">
              <a:off x="6041045" y="2267444"/>
              <a:ext cx="1" cy="4594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311ED08-347C-E78B-7671-75CD160823EA}"/>
                </a:ext>
              </a:extLst>
            </p:cNvPr>
            <p:cNvCxnSpPr>
              <a:cxnSpLocks/>
              <a:stCxn id="1030" idx="2"/>
            </p:cNvCxnSpPr>
            <p:nvPr/>
          </p:nvCxnSpPr>
          <p:spPr>
            <a:xfrm flipH="1">
              <a:off x="6041044" y="3262247"/>
              <a:ext cx="1" cy="5328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16F5206-E2F5-AAC9-28A9-F32F584459AB}"/>
                </a:ext>
              </a:extLst>
            </p:cNvPr>
            <p:cNvSpPr/>
            <p:nvPr/>
          </p:nvSpPr>
          <p:spPr>
            <a:xfrm>
              <a:off x="5317772" y="3795129"/>
              <a:ext cx="1446543" cy="1529499"/>
            </a:xfrm>
            <a:prstGeom prst="roundRect">
              <a:avLst>
                <a:gd name="adj" fmla="val 13464"/>
              </a:avLst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해당 내용</a:t>
              </a:r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및</a:t>
              </a:r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이미지</a:t>
              </a:r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확인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7F08CF2-6A7E-2950-CE7D-3918FC4BDB1A}"/>
                </a:ext>
              </a:extLst>
            </p:cNvPr>
            <p:cNvSpPr/>
            <p:nvPr/>
          </p:nvSpPr>
          <p:spPr>
            <a:xfrm>
              <a:off x="5317774" y="3795129"/>
              <a:ext cx="1446543" cy="415290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매거진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08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625675" y="265442"/>
            <a:ext cx="40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플로우 차트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(</a:t>
            </a:r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연애 테스트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)</a:t>
            </a:r>
            <a:endParaRPr lang="ko-KR" altLang="en-US" sz="32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984173" y="857523"/>
            <a:ext cx="5228146" cy="11965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92BAF77-8C71-160D-06A6-88B23BB8C236}"/>
              </a:ext>
            </a:extLst>
          </p:cNvPr>
          <p:cNvSpPr/>
          <p:nvPr/>
        </p:nvSpPr>
        <p:spPr>
          <a:xfrm>
            <a:off x="5293005" y="1817212"/>
            <a:ext cx="1311408" cy="415290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연애테스트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91365FB-2E3B-B22C-2A23-BA9B6FDB8FE8}"/>
              </a:ext>
            </a:extLst>
          </p:cNvPr>
          <p:cNvCxnSpPr>
            <a:cxnSpLocks/>
            <a:stCxn id="2" idx="2"/>
            <a:endCxn id="1030" idx="0"/>
          </p:cNvCxnSpPr>
          <p:nvPr/>
        </p:nvCxnSpPr>
        <p:spPr>
          <a:xfrm flipH="1">
            <a:off x="5945740" y="2232502"/>
            <a:ext cx="2969" cy="291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948E15E6-9C0B-FDF1-6A62-4A189A1BD809}"/>
              </a:ext>
            </a:extLst>
          </p:cNvPr>
          <p:cNvSpPr/>
          <p:nvPr/>
        </p:nvSpPr>
        <p:spPr>
          <a:xfrm>
            <a:off x="5099900" y="2524218"/>
            <a:ext cx="1691680" cy="535306"/>
          </a:xfrm>
          <a:prstGeom prst="flowChartDecision">
            <a:avLst/>
          </a:prstGeom>
          <a:solidFill>
            <a:srgbClr val="EDCD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테스트 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BDF12-BA5C-BFE6-23AB-252993B5B3A4}"/>
              </a:ext>
            </a:extLst>
          </p:cNvPr>
          <p:cNvSpPr txBox="1"/>
          <p:nvPr/>
        </p:nvSpPr>
        <p:spPr>
          <a:xfrm>
            <a:off x="5945738" y="3163778"/>
            <a:ext cx="9836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선택</a:t>
            </a:r>
            <a:r>
              <a:rPr lang="en-US" altLang="ko-KR" sz="10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D16C3D-DE33-C07D-31C9-ED1335B2F379}"/>
              </a:ext>
            </a:extLst>
          </p:cNvPr>
          <p:cNvCxnSpPr>
            <a:cxnSpLocks/>
          </p:cNvCxnSpPr>
          <p:nvPr/>
        </p:nvCxnSpPr>
        <p:spPr>
          <a:xfrm flipH="1">
            <a:off x="5945738" y="3059524"/>
            <a:ext cx="1" cy="5328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68BF2F8-1D53-33D0-B360-63B33EF83807}"/>
              </a:ext>
            </a:extLst>
          </p:cNvPr>
          <p:cNvSpPr/>
          <p:nvPr/>
        </p:nvSpPr>
        <p:spPr>
          <a:xfrm>
            <a:off x="5222466" y="3592406"/>
            <a:ext cx="1446543" cy="1308067"/>
          </a:xfrm>
          <a:prstGeom prst="roundRect">
            <a:avLst>
              <a:gd name="adj" fmla="val 13464"/>
            </a:avLst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해당하는</a:t>
            </a:r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칵테일 이미지</a:t>
            </a:r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및 내용</a:t>
            </a:r>
            <a:endParaRPr lang="en-US" altLang="ko-KR" sz="12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D607999-7CE1-E3CD-B8BC-972B97E9B49F}"/>
              </a:ext>
            </a:extLst>
          </p:cNvPr>
          <p:cNvSpPr/>
          <p:nvPr/>
        </p:nvSpPr>
        <p:spPr>
          <a:xfrm>
            <a:off x="5222468" y="3592406"/>
            <a:ext cx="1446543" cy="415290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417594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660105" y="261847"/>
            <a:ext cx="4177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플로우 차트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(</a:t>
            </a:r>
            <a:r>
              <a:rPr lang="ko-KR" altLang="en-US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도전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! </a:t>
            </a:r>
            <a:r>
              <a:rPr lang="ko-KR" altLang="en-US" sz="3200" dirty="0" err="1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마텐더</a:t>
            </a:r>
            <a:r>
              <a:rPr lang="en-US" altLang="ko-KR" sz="32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)</a:t>
            </a:r>
            <a:endParaRPr lang="ko-KR" altLang="en-US" sz="32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390294" y="866563"/>
            <a:ext cx="5228146" cy="11965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5DA62F-EDC9-44E8-B7B4-EF931D7BCD7C}"/>
              </a:ext>
            </a:extLst>
          </p:cNvPr>
          <p:cNvGrpSpPr/>
          <p:nvPr/>
        </p:nvGrpSpPr>
        <p:grpSpPr>
          <a:xfrm>
            <a:off x="1034724" y="1365591"/>
            <a:ext cx="10122552" cy="5072811"/>
            <a:chOff x="1294956" y="1365591"/>
            <a:chExt cx="10122552" cy="5072811"/>
          </a:xfrm>
        </p:grpSpPr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6319B64E-98DE-7102-D8E5-FB144B59B7C2}"/>
                </a:ext>
              </a:extLst>
            </p:cNvPr>
            <p:cNvSpPr/>
            <p:nvPr/>
          </p:nvSpPr>
          <p:spPr>
            <a:xfrm>
              <a:off x="1399015" y="2648332"/>
              <a:ext cx="138852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등록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92BAF77-8C71-160D-06A6-88B23BB8C236}"/>
                </a:ext>
              </a:extLst>
            </p:cNvPr>
            <p:cNvSpPr/>
            <p:nvPr/>
          </p:nvSpPr>
          <p:spPr>
            <a:xfrm>
              <a:off x="1437571" y="1365591"/>
              <a:ext cx="1311408" cy="415290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도전</a:t>
              </a:r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! </a:t>
              </a:r>
              <a:r>
                <a:rPr lang="ko-KR" altLang="en-US" sz="1200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마텐더</a:t>
              </a:r>
              <a:endParaRPr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91365FB-2E3B-B22C-2A23-BA9B6FDB8FE8}"/>
                </a:ext>
              </a:extLst>
            </p:cNvPr>
            <p:cNvCxnSpPr>
              <a:cxnSpLocks/>
              <a:stCxn id="2" idx="2"/>
              <a:endCxn id="18" idx="0"/>
            </p:cNvCxnSpPr>
            <p:nvPr/>
          </p:nvCxnSpPr>
          <p:spPr>
            <a:xfrm>
              <a:off x="2093275" y="1780881"/>
              <a:ext cx="885" cy="8663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68ECDD8-7D3B-4BA6-1094-53DB571CA8B6}"/>
                </a:ext>
              </a:extLst>
            </p:cNvPr>
            <p:cNvSpPr/>
            <p:nvPr/>
          </p:nvSpPr>
          <p:spPr>
            <a:xfrm>
              <a:off x="1397245" y="4516338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등록 성공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815F13-6E47-3006-8C2D-6ABF12545E57}"/>
                </a:ext>
              </a:extLst>
            </p:cNvPr>
            <p:cNvSpPr/>
            <p:nvPr/>
          </p:nvSpPr>
          <p:spPr>
            <a:xfrm>
              <a:off x="1294956" y="5548717"/>
              <a:ext cx="1578635" cy="369202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유저 레시피 목록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97BBD67-99E2-D02E-4B99-1F21344E4D62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 flipH="1">
              <a:off x="2084274" y="4858211"/>
              <a:ext cx="8116" cy="6905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순서도: 판단 20">
              <a:extLst>
                <a:ext uri="{FF2B5EF4-FFF2-40B4-BE49-F238E27FC236}">
                  <a16:creationId xmlns:a16="http://schemas.microsoft.com/office/drawing/2014/main" id="{4F34F092-BE40-5007-B54B-5A141C82EDD9}"/>
                </a:ext>
              </a:extLst>
            </p:cNvPr>
            <p:cNvSpPr/>
            <p:nvPr/>
          </p:nvSpPr>
          <p:spPr>
            <a:xfrm>
              <a:off x="6627228" y="2180659"/>
              <a:ext cx="1571625" cy="535306"/>
            </a:xfrm>
            <a:prstGeom prst="flowChartDecision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해당 레시피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34C82DA-2613-BC7F-29B6-B71A9912A1A3}"/>
                </a:ext>
              </a:extLst>
            </p:cNvPr>
            <p:cNvSpPr/>
            <p:nvPr/>
          </p:nvSpPr>
          <p:spPr>
            <a:xfrm>
              <a:off x="6726284" y="2990205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관련 내용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F231A36-F6AA-6AC7-052B-BAFD1A3D6240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7421429" y="2690798"/>
              <a:ext cx="1" cy="2994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D75D1355-6D39-3606-0CA1-AA21366F15BD}"/>
                </a:ext>
              </a:extLst>
            </p:cNvPr>
            <p:cNvSpPr/>
            <p:nvPr/>
          </p:nvSpPr>
          <p:spPr>
            <a:xfrm>
              <a:off x="9575345" y="3651310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유사 레시피 추천</a:t>
              </a:r>
            </a:p>
          </p:txBody>
        </p:sp>
        <p:cxnSp>
          <p:nvCxnSpPr>
            <p:cNvPr id="1039" name="연결선: 꺾임 1038">
              <a:extLst>
                <a:ext uri="{FF2B5EF4-FFF2-40B4-BE49-F238E27FC236}">
                  <a16:creationId xmlns:a16="http://schemas.microsoft.com/office/drawing/2014/main" id="{4F9624F0-CEE3-776D-E7B6-22C5B956207D}"/>
                </a:ext>
              </a:extLst>
            </p:cNvPr>
            <p:cNvCxnSpPr>
              <a:cxnSpLocks/>
              <a:stCxn id="22" idx="2"/>
              <a:endCxn id="1038" idx="0"/>
            </p:cNvCxnSpPr>
            <p:nvPr/>
          </p:nvCxnSpPr>
          <p:spPr>
            <a:xfrm rot="16200000" flipH="1">
              <a:off x="8686343" y="2067163"/>
              <a:ext cx="319232" cy="284906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AF7E41CB-0DF0-FBE1-F9D0-2370489742F6}"/>
                </a:ext>
              </a:extLst>
            </p:cNvPr>
            <p:cNvSpPr txBox="1"/>
            <p:nvPr/>
          </p:nvSpPr>
          <p:spPr>
            <a:xfrm>
              <a:off x="10229938" y="4276735"/>
              <a:ext cx="11875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선택 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cxnSp>
          <p:nvCxnSpPr>
            <p:cNvPr id="1041" name="연결선: 꺾임 1040">
              <a:extLst>
                <a:ext uri="{FF2B5EF4-FFF2-40B4-BE49-F238E27FC236}">
                  <a16:creationId xmlns:a16="http://schemas.microsoft.com/office/drawing/2014/main" id="{5D8E958A-10DE-7CE9-746B-6E168C4C085B}"/>
                </a:ext>
              </a:extLst>
            </p:cNvPr>
            <p:cNvCxnSpPr>
              <a:cxnSpLocks/>
              <a:stCxn id="1038" idx="2"/>
            </p:cNvCxnSpPr>
            <p:nvPr/>
          </p:nvCxnSpPr>
          <p:spPr>
            <a:xfrm rot="5400000" flipH="1">
              <a:off x="8458042" y="2180735"/>
              <a:ext cx="1544870" cy="2080027"/>
            </a:xfrm>
            <a:prstGeom prst="bentConnector4">
              <a:avLst>
                <a:gd name="adj1" fmla="val -14797"/>
                <a:gd name="adj2" fmla="val -5065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6" name="연결선: 꺾임 1045">
              <a:extLst>
                <a:ext uri="{FF2B5EF4-FFF2-40B4-BE49-F238E27FC236}">
                  <a16:creationId xmlns:a16="http://schemas.microsoft.com/office/drawing/2014/main" id="{406BD570-A3C9-6EAC-3D62-AE0B419720B7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5400000" flipH="1" flipV="1">
              <a:off x="2620947" y="1911639"/>
              <a:ext cx="3469607" cy="4542954"/>
            </a:xfrm>
            <a:prstGeom prst="bentConnector4">
              <a:avLst>
                <a:gd name="adj1" fmla="val -6589"/>
                <a:gd name="adj2" fmla="val 5093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874F0D61-C372-B806-CD2D-271FA2F03ABE}"/>
                </a:ext>
              </a:extLst>
            </p:cNvPr>
            <p:cNvSpPr txBox="1"/>
            <p:nvPr/>
          </p:nvSpPr>
          <p:spPr>
            <a:xfrm>
              <a:off x="2473976" y="6184486"/>
              <a:ext cx="11875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선택 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3136887-4224-1C48-839B-49173E845DA3}"/>
                </a:ext>
              </a:extLst>
            </p:cNvPr>
            <p:cNvSpPr/>
            <p:nvPr/>
          </p:nvSpPr>
          <p:spPr>
            <a:xfrm>
              <a:off x="1399015" y="2647182"/>
              <a:ext cx="1390290" cy="15010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칵테일 명</a:t>
              </a:r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칵테일 이미지</a:t>
              </a:r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칵테일 설명</a:t>
              </a:r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칵테일 도수</a:t>
              </a:r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칵테일 재료</a:t>
              </a:r>
              <a:endParaRPr lang="en-US" altLang="ko-KR" sz="12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칵테일 레시피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D8E3A4C-6ECD-0CC8-F962-CFBFB5D7EC57}"/>
                </a:ext>
              </a:extLst>
            </p:cNvPr>
            <p:cNvCxnSpPr>
              <a:cxnSpLocks/>
              <a:stCxn id="18" idx="2"/>
              <a:endCxn id="10" idx="0"/>
            </p:cNvCxnSpPr>
            <p:nvPr/>
          </p:nvCxnSpPr>
          <p:spPr>
            <a:xfrm flipH="1">
              <a:off x="2092390" y="4148280"/>
              <a:ext cx="1770" cy="3680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F18DC4-B237-747A-A8B8-D39E479C5119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2092390" y="2434575"/>
              <a:ext cx="4534838" cy="137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011DA880-DDF2-44A9-A50D-7C74EC0F4B0A}"/>
                </a:ext>
              </a:extLst>
            </p:cNvPr>
            <p:cNvSpPr txBox="1"/>
            <p:nvPr/>
          </p:nvSpPr>
          <p:spPr>
            <a:xfrm>
              <a:off x="3034266" y="2180659"/>
              <a:ext cx="11875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레시피 선택 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122A730-3610-A92D-C5B4-4431B009A83D}"/>
                </a:ext>
              </a:extLst>
            </p:cNvPr>
            <p:cNvSpPr/>
            <p:nvPr/>
          </p:nvSpPr>
          <p:spPr>
            <a:xfrm>
              <a:off x="5575085" y="3665048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좋아요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E6EC31-4006-B177-D00B-111EAE05AFAF}"/>
                </a:ext>
              </a:extLst>
            </p:cNvPr>
            <p:cNvSpPr/>
            <p:nvPr/>
          </p:nvSpPr>
          <p:spPr>
            <a:xfrm>
              <a:off x="7982201" y="3665048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북마크</a:t>
              </a: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97E9BF8B-A23D-DD69-6960-2CDE7F421FC3}"/>
                </a:ext>
              </a:extLst>
            </p:cNvPr>
            <p:cNvCxnSpPr>
              <a:endCxn id="3" idx="0"/>
            </p:cNvCxnSpPr>
            <p:nvPr/>
          </p:nvCxnSpPr>
          <p:spPr>
            <a:xfrm rot="5400000">
              <a:off x="6684064" y="2920658"/>
              <a:ext cx="330556" cy="115822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FB5289-3064-E139-83EB-17B339844201}"/>
                </a:ext>
              </a:extLst>
            </p:cNvPr>
            <p:cNvSpPr/>
            <p:nvPr/>
          </p:nvSpPr>
          <p:spPr>
            <a:xfrm>
              <a:off x="5575085" y="4347125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좋아요 표시 성공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9532D26-BC57-E3D7-A839-A65E6BA1AE0E}"/>
                </a:ext>
              </a:extLst>
            </p:cNvPr>
            <p:cNvSpPr/>
            <p:nvPr/>
          </p:nvSpPr>
          <p:spPr>
            <a:xfrm>
              <a:off x="7985126" y="4347124"/>
              <a:ext cx="1390290" cy="341873"/>
            </a:xfrm>
            <a:prstGeom prst="rect">
              <a:avLst/>
            </a:prstGeom>
            <a:solidFill>
              <a:srgbClr val="EDCDB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북마크 표시 성공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F6D4C9C-A0EA-BE5C-647A-038BEF40592D}"/>
                </a:ext>
              </a:extLst>
            </p:cNvPr>
            <p:cNvCxnSpPr>
              <a:cxnSpLocks/>
              <a:stCxn id="3" idx="2"/>
              <a:endCxn id="9" idx="0"/>
            </p:cNvCxnSpPr>
            <p:nvPr/>
          </p:nvCxnSpPr>
          <p:spPr>
            <a:xfrm>
              <a:off x="6270230" y="4006921"/>
              <a:ext cx="0" cy="34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96E19A7-DDC2-0B21-AC40-32654543A940}"/>
                </a:ext>
              </a:extLst>
            </p:cNvPr>
            <p:cNvCxnSpPr>
              <a:stCxn id="5" idx="2"/>
              <a:endCxn id="11" idx="0"/>
            </p:cNvCxnSpPr>
            <p:nvPr/>
          </p:nvCxnSpPr>
          <p:spPr>
            <a:xfrm>
              <a:off x="8677346" y="4006921"/>
              <a:ext cx="2925" cy="3402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BE70D32-B70B-5A7E-0D73-04D111371747}"/>
                </a:ext>
              </a:extLst>
            </p:cNvPr>
            <p:cNvSpPr/>
            <p:nvPr/>
          </p:nvSpPr>
          <p:spPr>
            <a:xfrm>
              <a:off x="6688841" y="4968517"/>
              <a:ext cx="1578635" cy="415290"/>
            </a:xfrm>
            <a:prstGeom prst="roundRect">
              <a:avLst>
                <a:gd name="adj" fmla="val 50000"/>
              </a:avLst>
            </a:prstGeom>
            <a:solidFill>
              <a:srgbClr val="D18247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마이페이지 저장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AE5E3D-88A8-451D-C13E-856CFCFC5118}"/>
                </a:ext>
              </a:extLst>
            </p:cNvPr>
            <p:cNvSpPr txBox="1"/>
            <p:nvPr/>
          </p:nvSpPr>
          <p:spPr>
            <a:xfrm>
              <a:off x="6270901" y="4047641"/>
              <a:ext cx="6252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체크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97C264-2883-D90A-BE1B-BB78F118FBD4}"/>
                </a:ext>
              </a:extLst>
            </p:cNvPr>
            <p:cNvSpPr txBox="1"/>
            <p:nvPr/>
          </p:nvSpPr>
          <p:spPr>
            <a:xfrm>
              <a:off x="8669051" y="4047640"/>
              <a:ext cx="6252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선택</a:t>
              </a:r>
              <a:r>
                <a:rPr lang="en-US" alt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</a:t>
              </a: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24512D8C-EEF1-21A2-EC37-576B2D55CAE9}"/>
                </a:ext>
              </a:extLst>
            </p:cNvPr>
            <p:cNvCxnSpPr>
              <a:endCxn id="5" idx="0"/>
            </p:cNvCxnSpPr>
            <p:nvPr/>
          </p:nvCxnSpPr>
          <p:spPr>
            <a:xfrm rot="16200000" flipH="1">
              <a:off x="7887622" y="2875324"/>
              <a:ext cx="330556" cy="1248892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8E8B64E2-DF86-E38E-4299-2AEC5DC06E6E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rot="5400000">
              <a:off x="7939455" y="4227701"/>
              <a:ext cx="279520" cy="120211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40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8A48F420ACAC4EA802A1F80B3CE4B4" ma:contentTypeVersion="4" ma:contentTypeDescription="새 문서를 만듭니다." ma:contentTypeScope="" ma:versionID="910260a3f45322448586415a471f327a">
  <xsd:schema xmlns:xsd="http://www.w3.org/2001/XMLSchema" xmlns:xs="http://www.w3.org/2001/XMLSchema" xmlns:p="http://schemas.microsoft.com/office/2006/metadata/properties" xmlns:ns3="9d627310-3f1d-4820-b1db-302420b5a55d" targetNamespace="http://schemas.microsoft.com/office/2006/metadata/properties" ma:root="true" ma:fieldsID="8d96658863e80cc5b089b56f9a54dd83" ns3:_="">
    <xsd:import namespace="9d627310-3f1d-4820-b1db-302420b5a5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27310-3f1d-4820-b1db-302420b5a5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627310-3f1d-4820-b1db-302420b5a55d" xsi:nil="true"/>
  </documentManagement>
</p:properties>
</file>

<file path=customXml/itemProps1.xml><?xml version="1.0" encoding="utf-8"?>
<ds:datastoreItem xmlns:ds="http://schemas.openxmlformats.org/officeDocument/2006/customXml" ds:itemID="{84D784DB-6072-4D36-BC51-55199D2194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627310-3f1d-4820-b1db-302420b5a5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6AABE0-F248-4277-A069-BA79F3323B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01440F-7308-4923-9645-0E78FD0A0610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9d627310-3f1d-4820-b1db-302420b5a55d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3256</TotalTime>
  <Words>1271</Words>
  <Application>Microsoft Office PowerPoint</Application>
  <PresentationFormat>와이드스크린</PresentationFormat>
  <Paragraphs>531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G마켓 산스 Medium</vt:lpstr>
      <vt:lpstr>Pretendard ExtraLight</vt:lpstr>
      <vt:lpstr>Pretendard Medium</vt:lpstr>
      <vt:lpstr>Pretendard SemiBold</vt:lpstr>
      <vt:lpstr>긱블말랑이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김군순</dc:creator>
  <cp:lastModifiedBy>김군순</cp:lastModifiedBy>
  <cp:revision>146</cp:revision>
  <dcterms:created xsi:type="dcterms:W3CDTF">2023-08-30T09:30:06Z</dcterms:created>
  <dcterms:modified xsi:type="dcterms:W3CDTF">2023-09-19T03:45:23Z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0x0101005C8A48F420ACAC4EA802A1F80B3CE4B4</vt:lpwstr>
  </property>
</Properties>
</file>